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 id="2147483708" r:id="rId2"/>
    <p:sldMasterId id="2147483720" r:id="rId3"/>
    <p:sldMasterId id="2147483732" r:id="rId4"/>
    <p:sldMasterId id="2147483744" r:id="rId5"/>
    <p:sldMasterId id="2147483756" r:id="rId6"/>
  </p:sldMasterIdLst>
  <p:notesMasterIdLst>
    <p:notesMasterId r:id="rId25"/>
  </p:notesMasterIdLst>
  <p:handoutMasterIdLst>
    <p:handoutMasterId r:id="rId26"/>
  </p:handoutMasterIdLst>
  <p:sldIdLst>
    <p:sldId id="292" r:id="rId7"/>
    <p:sldId id="294" r:id="rId8"/>
    <p:sldId id="293" r:id="rId9"/>
    <p:sldId id="295" r:id="rId10"/>
    <p:sldId id="296" r:id="rId11"/>
    <p:sldId id="297" r:id="rId12"/>
    <p:sldId id="300" r:id="rId13"/>
    <p:sldId id="301" r:id="rId14"/>
    <p:sldId id="302" r:id="rId15"/>
    <p:sldId id="303" r:id="rId16"/>
    <p:sldId id="298" r:id="rId17"/>
    <p:sldId id="299" r:id="rId18"/>
    <p:sldId id="304" r:id="rId19"/>
    <p:sldId id="305" r:id="rId20"/>
    <p:sldId id="309" r:id="rId21"/>
    <p:sldId id="306" r:id="rId22"/>
    <p:sldId id="307" r:id="rId23"/>
    <p:sldId id="308" r:id="rId24"/>
  </p:sldIdLst>
  <p:sldSz cx="9144000" cy="6858000" type="screen4x3"/>
  <p:notesSz cx="7102475" cy="9388475"/>
  <p:embeddedFontLst>
    <p:embeddedFont>
      <p:font typeface="Calibri" panose="020F0502020204030204" pitchFamily="34" charset="0"/>
      <p:regular r:id="rId27"/>
      <p:bold r:id="rId28"/>
      <p:italic r:id="rId29"/>
      <p:boldItalic r:id="rId30"/>
    </p:embeddedFont>
    <p:embeddedFont>
      <p:font typeface="Aharoni" panose="02010803020104030203" pitchFamily="2" charset="-79"/>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58" autoAdjust="0"/>
  </p:normalViewPr>
  <p:slideViewPr>
    <p:cSldViewPr>
      <p:cViewPr varScale="1">
        <p:scale>
          <a:sx n="61" d="100"/>
          <a:sy n="61" d="100"/>
        </p:scale>
        <p:origin x="-161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74394C-1CF2-4CEA-8ABA-D2C8F30B246B}" type="doc">
      <dgm:prSet loTypeId="urn:microsoft.com/office/officeart/2011/layout/ConvergingText" loCatId="officeonline" qsTypeId="urn:microsoft.com/office/officeart/2005/8/quickstyle/3d3" qsCatId="3D" csTypeId="urn:microsoft.com/office/officeart/2005/8/colors/colorful2" csCatId="colorful" phldr="1"/>
      <dgm:spPr/>
      <dgm:t>
        <a:bodyPr/>
        <a:lstStyle/>
        <a:p>
          <a:endParaRPr lang="en-US"/>
        </a:p>
      </dgm:t>
    </dgm:pt>
    <dgm:pt modelId="{02499135-D70D-41FD-95FD-B94CE7EED220}">
      <dgm:prSet phldrT="[Text]" custT="1"/>
      <dgm:spPr/>
      <dgm:t>
        <a:bodyPr/>
        <a:lstStyle/>
        <a:p>
          <a:endParaRPr lang="en-US" sz="1900" dirty="0"/>
        </a:p>
      </dgm:t>
    </dgm:pt>
    <dgm:pt modelId="{8454F423-0A00-4898-A0F0-56EB7FD59CB3}" type="parTrans" cxnId="{EB74C76C-C08B-451F-AE29-334607A33BCC}">
      <dgm:prSet/>
      <dgm:spPr/>
      <dgm:t>
        <a:bodyPr/>
        <a:lstStyle/>
        <a:p>
          <a:endParaRPr lang="en-US"/>
        </a:p>
      </dgm:t>
    </dgm:pt>
    <dgm:pt modelId="{F0A1CA10-D45A-4E67-BA39-A4FA86927E17}" type="sibTrans" cxnId="{EB74C76C-C08B-451F-AE29-334607A33BCC}">
      <dgm:prSet/>
      <dgm:spPr/>
      <dgm:t>
        <a:bodyPr/>
        <a:lstStyle/>
        <a:p>
          <a:endParaRPr lang="en-US"/>
        </a:p>
      </dgm:t>
    </dgm:pt>
    <dgm:pt modelId="{19A49EFE-94CD-4D64-9A04-BF2BA6B1EFC4}">
      <dgm:prSet phldrT="[Text]" custT="1"/>
      <dgm:spPr/>
      <dgm:t>
        <a:bodyPr/>
        <a:lstStyle/>
        <a:p>
          <a:r>
            <a:rPr lang="en-US" sz="2400" dirty="0" smtClean="0"/>
            <a:t>Alienated From God</a:t>
          </a:r>
          <a:endParaRPr lang="en-US" sz="2400" dirty="0"/>
        </a:p>
      </dgm:t>
    </dgm:pt>
    <dgm:pt modelId="{79B68CFE-0265-42CE-B850-0D81A1584E0E}" type="parTrans" cxnId="{84479630-6D77-441B-A0C0-A04761C452A6}">
      <dgm:prSet/>
      <dgm:spPr/>
      <dgm:t>
        <a:bodyPr/>
        <a:lstStyle/>
        <a:p>
          <a:endParaRPr lang="en-US"/>
        </a:p>
      </dgm:t>
    </dgm:pt>
    <dgm:pt modelId="{FD8A0AE9-AC0B-40D2-82A8-16BC4EDC248B}" type="sibTrans" cxnId="{84479630-6D77-441B-A0C0-A04761C452A6}">
      <dgm:prSet/>
      <dgm:spPr/>
      <dgm:t>
        <a:bodyPr/>
        <a:lstStyle/>
        <a:p>
          <a:endParaRPr lang="en-US"/>
        </a:p>
      </dgm:t>
    </dgm:pt>
    <dgm:pt modelId="{C5137FAE-EA35-414A-8301-41729F6D9395}">
      <dgm:prSet phldrT="[Text]" custT="1"/>
      <dgm:spPr/>
      <dgm:t>
        <a:bodyPr/>
        <a:lstStyle/>
        <a:p>
          <a:r>
            <a:rPr lang="en-US" sz="2400" spc="-150" dirty="0" smtClean="0"/>
            <a:t>Dispossessed From Homeland </a:t>
          </a:r>
          <a:endParaRPr lang="en-US" sz="2400" spc="-150" dirty="0"/>
        </a:p>
      </dgm:t>
    </dgm:pt>
    <dgm:pt modelId="{13EA5C76-1E01-4945-A6D2-5DBB1C126264}" type="parTrans" cxnId="{7D47FFC2-7839-4221-84E0-16CF0299F63A}">
      <dgm:prSet/>
      <dgm:spPr/>
      <dgm:t>
        <a:bodyPr/>
        <a:lstStyle/>
        <a:p>
          <a:endParaRPr lang="en-US"/>
        </a:p>
      </dgm:t>
    </dgm:pt>
    <dgm:pt modelId="{92E14496-837B-4082-BE8A-9802F2DBC170}" type="sibTrans" cxnId="{7D47FFC2-7839-4221-84E0-16CF0299F63A}">
      <dgm:prSet/>
      <dgm:spPr/>
      <dgm:t>
        <a:bodyPr/>
        <a:lstStyle/>
        <a:p>
          <a:endParaRPr lang="en-US"/>
        </a:p>
      </dgm:t>
    </dgm:pt>
    <dgm:pt modelId="{873F0492-99BE-4017-A3CD-AC430DB58507}">
      <dgm:prSet phldrT="[Text]" custT="1"/>
      <dgm:spPr/>
      <dgm:t>
        <a:bodyPr/>
        <a:lstStyle/>
        <a:p>
          <a:r>
            <a:rPr lang="en-US" sz="2400" dirty="0" smtClean="0"/>
            <a:t>Reproached By Enemies</a:t>
          </a:r>
          <a:endParaRPr lang="en-US" sz="2400" dirty="0"/>
        </a:p>
      </dgm:t>
    </dgm:pt>
    <dgm:pt modelId="{4400AEC2-2638-4796-9865-2C3B7C81FAD2}" type="parTrans" cxnId="{BE5E7186-2693-4A36-B4AE-FD0BCDCC0E83}">
      <dgm:prSet/>
      <dgm:spPr/>
      <dgm:t>
        <a:bodyPr/>
        <a:lstStyle/>
        <a:p>
          <a:endParaRPr lang="en-US"/>
        </a:p>
      </dgm:t>
    </dgm:pt>
    <dgm:pt modelId="{55377373-2AA7-490E-9825-33D70FBF8978}" type="sibTrans" cxnId="{BE5E7186-2693-4A36-B4AE-FD0BCDCC0E83}">
      <dgm:prSet/>
      <dgm:spPr/>
      <dgm:t>
        <a:bodyPr/>
        <a:lstStyle/>
        <a:p>
          <a:endParaRPr lang="en-US"/>
        </a:p>
      </dgm:t>
    </dgm:pt>
    <dgm:pt modelId="{906BB311-C262-489F-B678-6A3E01F773FB}" type="pres">
      <dgm:prSet presAssocID="{B874394C-1CF2-4CEA-8ABA-D2C8F30B246B}" presName="Name0" presStyleCnt="0">
        <dgm:presLayoutVars>
          <dgm:chMax/>
          <dgm:chPref val="1"/>
          <dgm:dir/>
          <dgm:animOne val="branch"/>
          <dgm:animLvl val="lvl"/>
          <dgm:resizeHandles/>
        </dgm:presLayoutVars>
      </dgm:prSet>
      <dgm:spPr/>
      <dgm:t>
        <a:bodyPr/>
        <a:lstStyle/>
        <a:p>
          <a:endParaRPr lang="en-US"/>
        </a:p>
      </dgm:t>
    </dgm:pt>
    <dgm:pt modelId="{D6FD8A45-F9A4-4528-9A9C-3FE1C64C72F9}" type="pres">
      <dgm:prSet presAssocID="{02499135-D70D-41FD-95FD-B94CE7EED220}" presName="composite" presStyleCnt="0"/>
      <dgm:spPr/>
    </dgm:pt>
    <dgm:pt modelId="{00B777C7-6319-42C5-80A7-A64EAA8FB7BA}" type="pres">
      <dgm:prSet presAssocID="{02499135-D70D-41FD-95FD-B94CE7EED220}" presName="ParentAccent1" presStyleLbl="alignNode1" presStyleIdx="0" presStyleCnt="34" custLinFactX="-274252" custLinFactNeighborX="-300000"/>
      <dgm:spPr/>
    </dgm:pt>
    <dgm:pt modelId="{4EA91B1E-6CCF-48BA-9201-2ED21C0BEE03}" type="pres">
      <dgm:prSet presAssocID="{02499135-D70D-41FD-95FD-B94CE7EED220}" presName="ParentAccent2" presStyleLbl="alignNode1" presStyleIdx="1" presStyleCnt="34" custLinFactX="-274252" custLinFactNeighborX="-300000"/>
      <dgm:spPr/>
    </dgm:pt>
    <dgm:pt modelId="{096D0D1F-59FE-4D73-9E46-7B7A7C5ED9D9}" type="pres">
      <dgm:prSet presAssocID="{02499135-D70D-41FD-95FD-B94CE7EED220}" presName="ParentAccent3" presStyleLbl="alignNode1" presStyleIdx="2" presStyleCnt="34" custLinFactX="-274252" custLinFactNeighborX="-300000"/>
      <dgm:spPr/>
    </dgm:pt>
    <dgm:pt modelId="{620C25E1-8839-4456-8D1A-6A4350A4B668}" type="pres">
      <dgm:prSet presAssocID="{02499135-D70D-41FD-95FD-B94CE7EED220}" presName="ParentAccent4" presStyleLbl="alignNode1" presStyleIdx="3" presStyleCnt="34" custLinFactX="-188555" custLinFactNeighborX="-200000"/>
      <dgm:spPr/>
    </dgm:pt>
    <dgm:pt modelId="{E209D5E6-70A1-4BA1-997F-10815B265ADC}" type="pres">
      <dgm:prSet presAssocID="{02499135-D70D-41FD-95FD-B94CE7EED220}" presName="ParentAccent5" presStyleLbl="alignNode1" presStyleIdx="4" presStyleCnt="34" custLinFactX="-100000" custLinFactNeighborX="-108951" custLinFactNeighborY="5758"/>
      <dgm:spPr/>
    </dgm:pt>
    <dgm:pt modelId="{6B2A0520-1262-411F-954B-67E3A5870D8E}" type="pres">
      <dgm:prSet presAssocID="{02499135-D70D-41FD-95FD-B94CE7EED220}" presName="ParentAccent6" presStyleLbl="alignNode1" presStyleIdx="5" presStyleCnt="34"/>
      <dgm:spPr/>
    </dgm:pt>
    <dgm:pt modelId="{13F82FC5-465B-4C10-A38B-732B8BEE2239}" type="pres">
      <dgm:prSet presAssocID="{02499135-D70D-41FD-95FD-B94CE7EED220}" presName="ParentAccent7" presStyleLbl="alignNode1" presStyleIdx="6" presStyleCnt="34" custLinFactX="-274252" custLinFactNeighborX="-300000"/>
      <dgm:spPr/>
    </dgm:pt>
    <dgm:pt modelId="{F1F628CD-8085-439E-AF40-B6CC4745EE71}" type="pres">
      <dgm:prSet presAssocID="{02499135-D70D-41FD-95FD-B94CE7EED220}" presName="ParentAccent8" presStyleLbl="alignNode1" presStyleIdx="7" presStyleCnt="34" custLinFactX="-274252" custLinFactNeighborX="-300000"/>
      <dgm:spPr/>
    </dgm:pt>
    <dgm:pt modelId="{45D4CDFB-EC73-4704-A36B-CDB9F7510B97}" type="pres">
      <dgm:prSet presAssocID="{02499135-D70D-41FD-95FD-B94CE7EED220}" presName="ParentAccent9" presStyleLbl="alignNode1" presStyleIdx="8" presStyleCnt="34" custLinFactX="-274252" custLinFactNeighborX="-300000"/>
      <dgm:spPr/>
    </dgm:pt>
    <dgm:pt modelId="{923806E6-2E5B-4A36-A968-7CF2A401EB45}" type="pres">
      <dgm:prSet presAssocID="{02499135-D70D-41FD-95FD-B94CE7EED220}" presName="ParentAccent10" presStyleLbl="alignNode1" presStyleIdx="9" presStyleCnt="34" custLinFactX="-274252" custLinFactNeighborX="-300000"/>
      <dgm:spPr/>
    </dgm:pt>
    <dgm:pt modelId="{EB195379-F8AC-4CE8-B72D-80614AC2AC0A}" type="pres">
      <dgm:prSet presAssocID="{02499135-D70D-41FD-95FD-B94CE7EED220}" presName="Parent" presStyleLbl="alignNode1" presStyleIdx="10" presStyleCnt="34">
        <dgm:presLayoutVars>
          <dgm:chMax val="5"/>
          <dgm:chPref val="3"/>
          <dgm:bulletEnabled val="1"/>
        </dgm:presLayoutVars>
      </dgm:prSet>
      <dgm:spPr/>
      <dgm:t>
        <a:bodyPr/>
        <a:lstStyle/>
        <a:p>
          <a:endParaRPr lang="en-US"/>
        </a:p>
      </dgm:t>
    </dgm:pt>
    <dgm:pt modelId="{4393CFE7-5C45-4F47-AA2E-61436712FD8C}" type="pres">
      <dgm:prSet presAssocID="{19A49EFE-94CD-4D64-9A04-BF2BA6B1EFC4}" presName="Child1Accent1" presStyleLbl="alignNode1" presStyleIdx="11" presStyleCnt="34"/>
      <dgm:spPr/>
    </dgm:pt>
    <dgm:pt modelId="{D42E89E9-E632-4A07-8727-317751ACD75F}" type="pres">
      <dgm:prSet presAssocID="{19A49EFE-94CD-4D64-9A04-BF2BA6B1EFC4}" presName="Child1Accent2" presStyleLbl="alignNode1" presStyleIdx="12" presStyleCnt="34"/>
      <dgm:spPr/>
    </dgm:pt>
    <dgm:pt modelId="{0AF1373A-ACBC-4DB9-A2F7-6AEE2829F7E6}" type="pres">
      <dgm:prSet presAssocID="{19A49EFE-94CD-4D64-9A04-BF2BA6B1EFC4}" presName="Child1Accent3" presStyleLbl="alignNode1" presStyleIdx="13" presStyleCnt="34"/>
      <dgm:spPr/>
    </dgm:pt>
    <dgm:pt modelId="{30B22D49-223F-4A09-BA92-AB1E6537CF39}" type="pres">
      <dgm:prSet presAssocID="{19A49EFE-94CD-4D64-9A04-BF2BA6B1EFC4}" presName="Child1Accent4" presStyleLbl="alignNode1" presStyleIdx="14" presStyleCnt="34"/>
      <dgm:spPr/>
    </dgm:pt>
    <dgm:pt modelId="{FD9792C6-9BD9-4553-872E-3004C1985277}" type="pres">
      <dgm:prSet presAssocID="{19A49EFE-94CD-4D64-9A04-BF2BA6B1EFC4}" presName="Child1Accent5" presStyleLbl="alignNode1" presStyleIdx="15" presStyleCnt="34"/>
      <dgm:spPr/>
    </dgm:pt>
    <dgm:pt modelId="{A3648B07-8821-42E4-88CB-4C19031EB119}" type="pres">
      <dgm:prSet presAssocID="{19A49EFE-94CD-4D64-9A04-BF2BA6B1EFC4}" presName="Child1Accent6" presStyleLbl="alignNode1" presStyleIdx="16" presStyleCnt="34" custLinFactNeighborX="-24004"/>
      <dgm:spPr/>
    </dgm:pt>
    <dgm:pt modelId="{53A81DD3-66D6-4758-9043-7146CC0A7FC9}" type="pres">
      <dgm:prSet presAssocID="{19A49EFE-94CD-4D64-9A04-BF2BA6B1EFC4}" presName="Child1Accent7" presStyleLbl="alignNode1" presStyleIdx="17" presStyleCnt="34" custLinFactX="600000" custLinFactNeighborX="655727" custLinFactNeighborY="-23983"/>
      <dgm:spPr/>
    </dgm:pt>
    <dgm:pt modelId="{1EE44234-BCFB-4BB5-9335-791B7FF2696C}" type="pres">
      <dgm:prSet presAssocID="{19A49EFE-94CD-4D64-9A04-BF2BA6B1EFC4}" presName="Child1Accent8" presStyleLbl="alignNode1" presStyleIdx="18" presStyleCnt="34"/>
      <dgm:spPr/>
    </dgm:pt>
    <dgm:pt modelId="{52043F67-37A1-4C10-9BF9-8E346BC874FA}" type="pres">
      <dgm:prSet presAssocID="{19A49EFE-94CD-4D64-9A04-BF2BA6B1EFC4}" presName="Child1Accent9" presStyleLbl="alignNode1" presStyleIdx="19" presStyleCnt="34"/>
      <dgm:spPr/>
    </dgm:pt>
    <dgm:pt modelId="{FDE51712-E6A3-489D-BF3F-5523D9DE9B63}" type="pres">
      <dgm:prSet presAssocID="{19A49EFE-94CD-4D64-9A04-BF2BA6B1EFC4}" presName="Child1" presStyleLbl="revTx" presStyleIdx="0" presStyleCnt="3" custLinFactNeighborX="17881" custLinFactNeighborY="-8301">
        <dgm:presLayoutVars>
          <dgm:chMax/>
          <dgm:chPref val="0"/>
          <dgm:bulletEnabled val="1"/>
        </dgm:presLayoutVars>
      </dgm:prSet>
      <dgm:spPr/>
      <dgm:t>
        <a:bodyPr/>
        <a:lstStyle/>
        <a:p>
          <a:endParaRPr lang="en-US"/>
        </a:p>
      </dgm:t>
    </dgm:pt>
    <dgm:pt modelId="{816C5FCA-BD88-4F81-AE11-DDD559001250}" type="pres">
      <dgm:prSet presAssocID="{C5137FAE-EA35-414A-8301-41729F6D9395}" presName="Child2Accent1" presStyleLbl="alignNode1" presStyleIdx="20" presStyleCnt="34"/>
      <dgm:spPr/>
    </dgm:pt>
    <dgm:pt modelId="{2A7F6BC4-CC14-421F-B188-863671F7195F}" type="pres">
      <dgm:prSet presAssocID="{C5137FAE-EA35-414A-8301-41729F6D9395}" presName="Child2Accent2" presStyleLbl="alignNode1" presStyleIdx="21" presStyleCnt="34"/>
      <dgm:spPr/>
    </dgm:pt>
    <dgm:pt modelId="{1C2B1522-8984-43B9-BCD2-66EF3FCD404F}" type="pres">
      <dgm:prSet presAssocID="{C5137FAE-EA35-414A-8301-41729F6D9395}" presName="Child2Accent3" presStyleLbl="alignNode1" presStyleIdx="22" presStyleCnt="34"/>
      <dgm:spPr/>
    </dgm:pt>
    <dgm:pt modelId="{5676AF43-2C61-47B3-93F8-A02A0F7B684E}" type="pres">
      <dgm:prSet presAssocID="{C5137FAE-EA35-414A-8301-41729F6D9395}" presName="Child2Accent4" presStyleLbl="alignNode1" presStyleIdx="23" presStyleCnt="34"/>
      <dgm:spPr/>
    </dgm:pt>
    <dgm:pt modelId="{17ED1726-41F5-4A2A-BE21-63CD8526A5B4}" type="pres">
      <dgm:prSet presAssocID="{C5137FAE-EA35-414A-8301-41729F6D9395}" presName="Child2Accent5" presStyleLbl="alignNode1" presStyleIdx="24" presStyleCnt="34"/>
      <dgm:spPr/>
    </dgm:pt>
    <dgm:pt modelId="{EC1E364C-0A74-4E9F-8552-431745CC18B9}" type="pres">
      <dgm:prSet presAssocID="{C5137FAE-EA35-414A-8301-41729F6D9395}" presName="Child2Accent6" presStyleLbl="alignNode1" presStyleIdx="25" presStyleCnt="34" custLinFactX="99676" custLinFactNeighborX="100000"/>
      <dgm:spPr/>
    </dgm:pt>
    <dgm:pt modelId="{55E576E3-3E9F-453F-BE35-1451E78613E5}" type="pres">
      <dgm:prSet presAssocID="{C5137FAE-EA35-414A-8301-41729F6D9395}" presName="Child2Accent7" presStyleLbl="alignNode1" presStyleIdx="26" presStyleCnt="34"/>
      <dgm:spPr/>
    </dgm:pt>
    <dgm:pt modelId="{4D853091-AC3C-41D8-9ECF-A858294EAB22}" type="pres">
      <dgm:prSet presAssocID="{C5137FAE-EA35-414A-8301-41729F6D9395}" presName="Child2" presStyleLbl="revTx" presStyleIdx="1" presStyleCnt="3" custLinFactNeighborX="21991" custLinFactNeighborY="-9085">
        <dgm:presLayoutVars>
          <dgm:chMax/>
          <dgm:chPref val="0"/>
          <dgm:bulletEnabled val="1"/>
        </dgm:presLayoutVars>
      </dgm:prSet>
      <dgm:spPr/>
      <dgm:t>
        <a:bodyPr/>
        <a:lstStyle/>
        <a:p>
          <a:endParaRPr lang="en-US"/>
        </a:p>
      </dgm:t>
    </dgm:pt>
    <dgm:pt modelId="{3F12BF17-672D-43A7-B2FF-69515E2F7A32}" type="pres">
      <dgm:prSet presAssocID="{873F0492-99BE-4017-A3CD-AC430DB58507}" presName="Child3Accent1" presStyleLbl="alignNode1" presStyleIdx="27" presStyleCnt="34"/>
      <dgm:spPr/>
    </dgm:pt>
    <dgm:pt modelId="{6824C7EE-B552-42DF-BC3A-5719EC49BBDC}" type="pres">
      <dgm:prSet presAssocID="{873F0492-99BE-4017-A3CD-AC430DB58507}" presName="Child3Accent2" presStyleLbl="alignNode1" presStyleIdx="28" presStyleCnt="34"/>
      <dgm:spPr/>
    </dgm:pt>
    <dgm:pt modelId="{93DE0CAF-298F-4B0A-BCBA-4F06C2A56393}" type="pres">
      <dgm:prSet presAssocID="{873F0492-99BE-4017-A3CD-AC430DB58507}" presName="Child3Accent3" presStyleLbl="alignNode1" presStyleIdx="29" presStyleCnt="34"/>
      <dgm:spPr/>
    </dgm:pt>
    <dgm:pt modelId="{8BEC8193-BEE8-4D21-A7CE-D82133F2197D}" type="pres">
      <dgm:prSet presAssocID="{873F0492-99BE-4017-A3CD-AC430DB58507}" presName="Child3Accent4" presStyleLbl="alignNode1" presStyleIdx="30" presStyleCnt="34"/>
      <dgm:spPr/>
    </dgm:pt>
    <dgm:pt modelId="{C59F687B-B222-485A-BBA8-21A1DC426B6A}" type="pres">
      <dgm:prSet presAssocID="{873F0492-99BE-4017-A3CD-AC430DB58507}" presName="Child3Accent5" presStyleLbl="alignNode1" presStyleIdx="31" presStyleCnt="34"/>
      <dgm:spPr/>
    </dgm:pt>
    <dgm:pt modelId="{DDF38024-C345-41C6-BFA3-BAAFEB890423}" type="pres">
      <dgm:prSet presAssocID="{873F0492-99BE-4017-A3CD-AC430DB58507}" presName="Child3Accent6" presStyleLbl="alignNode1" presStyleIdx="32" presStyleCnt="34"/>
      <dgm:spPr/>
    </dgm:pt>
    <dgm:pt modelId="{FB2ED6F6-6F22-45F2-A40A-EA2281309093}" type="pres">
      <dgm:prSet presAssocID="{873F0492-99BE-4017-A3CD-AC430DB58507}" presName="Child3Accent7" presStyleLbl="alignNode1" presStyleIdx="33" presStyleCnt="34" custLinFactX="100000" custLinFactNeighborX="117699"/>
      <dgm:spPr/>
    </dgm:pt>
    <dgm:pt modelId="{1AF8FF9B-4F00-40D7-9D88-2111A89223F1}" type="pres">
      <dgm:prSet presAssocID="{873F0492-99BE-4017-A3CD-AC430DB58507}" presName="Child3" presStyleLbl="revTx" presStyleIdx="2" presStyleCnt="3" custLinFactY="69214" custLinFactNeighborX="17938" custLinFactNeighborY="100000">
        <dgm:presLayoutVars>
          <dgm:chMax/>
          <dgm:chPref val="0"/>
          <dgm:bulletEnabled val="1"/>
        </dgm:presLayoutVars>
      </dgm:prSet>
      <dgm:spPr/>
      <dgm:t>
        <a:bodyPr/>
        <a:lstStyle/>
        <a:p>
          <a:endParaRPr lang="en-US"/>
        </a:p>
      </dgm:t>
    </dgm:pt>
  </dgm:ptLst>
  <dgm:cxnLst>
    <dgm:cxn modelId="{C0EC6972-1FFD-4C9C-B988-822E377254D9}" type="presOf" srcId="{19A49EFE-94CD-4D64-9A04-BF2BA6B1EFC4}" destId="{FDE51712-E6A3-489D-BF3F-5523D9DE9B63}" srcOrd="0" destOrd="0" presId="urn:microsoft.com/office/officeart/2011/layout/ConvergingText"/>
    <dgm:cxn modelId="{7D47FFC2-7839-4221-84E0-16CF0299F63A}" srcId="{02499135-D70D-41FD-95FD-B94CE7EED220}" destId="{C5137FAE-EA35-414A-8301-41729F6D9395}" srcOrd="1" destOrd="0" parTransId="{13EA5C76-1E01-4945-A6D2-5DBB1C126264}" sibTransId="{92E14496-837B-4082-BE8A-9802F2DBC170}"/>
    <dgm:cxn modelId="{84479630-6D77-441B-A0C0-A04761C452A6}" srcId="{02499135-D70D-41FD-95FD-B94CE7EED220}" destId="{19A49EFE-94CD-4D64-9A04-BF2BA6B1EFC4}" srcOrd="0" destOrd="0" parTransId="{79B68CFE-0265-42CE-B850-0D81A1584E0E}" sibTransId="{FD8A0AE9-AC0B-40D2-82A8-16BC4EDC248B}"/>
    <dgm:cxn modelId="{BE5E7186-2693-4A36-B4AE-FD0BCDCC0E83}" srcId="{02499135-D70D-41FD-95FD-B94CE7EED220}" destId="{873F0492-99BE-4017-A3CD-AC430DB58507}" srcOrd="2" destOrd="0" parTransId="{4400AEC2-2638-4796-9865-2C3B7C81FAD2}" sibTransId="{55377373-2AA7-490E-9825-33D70FBF8978}"/>
    <dgm:cxn modelId="{99BEF78B-381A-4507-BDAC-EC582082F755}" type="presOf" srcId="{02499135-D70D-41FD-95FD-B94CE7EED220}" destId="{EB195379-F8AC-4CE8-B72D-80614AC2AC0A}" srcOrd="0" destOrd="0" presId="urn:microsoft.com/office/officeart/2011/layout/ConvergingText"/>
    <dgm:cxn modelId="{D0FF513C-3818-4131-ACC8-75607DA84349}" type="presOf" srcId="{C5137FAE-EA35-414A-8301-41729F6D9395}" destId="{4D853091-AC3C-41D8-9ECF-A858294EAB22}" srcOrd="0" destOrd="0" presId="urn:microsoft.com/office/officeart/2011/layout/ConvergingText"/>
    <dgm:cxn modelId="{046570A4-3EDD-4C19-8881-4465F6B5D196}" type="presOf" srcId="{873F0492-99BE-4017-A3CD-AC430DB58507}" destId="{1AF8FF9B-4F00-40D7-9D88-2111A89223F1}" srcOrd="0" destOrd="0" presId="urn:microsoft.com/office/officeart/2011/layout/ConvergingText"/>
    <dgm:cxn modelId="{FAEB1423-6BA4-4676-99C5-103579F1435C}" type="presOf" srcId="{B874394C-1CF2-4CEA-8ABA-D2C8F30B246B}" destId="{906BB311-C262-489F-B678-6A3E01F773FB}" srcOrd="0" destOrd="0" presId="urn:microsoft.com/office/officeart/2011/layout/ConvergingText"/>
    <dgm:cxn modelId="{EB74C76C-C08B-451F-AE29-334607A33BCC}" srcId="{B874394C-1CF2-4CEA-8ABA-D2C8F30B246B}" destId="{02499135-D70D-41FD-95FD-B94CE7EED220}" srcOrd="0" destOrd="0" parTransId="{8454F423-0A00-4898-A0F0-56EB7FD59CB3}" sibTransId="{F0A1CA10-D45A-4E67-BA39-A4FA86927E17}"/>
    <dgm:cxn modelId="{8A625F12-419B-4EC9-8DDC-575346EC7A8A}" type="presParOf" srcId="{906BB311-C262-489F-B678-6A3E01F773FB}" destId="{D6FD8A45-F9A4-4528-9A9C-3FE1C64C72F9}" srcOrd="0" destOrd="0" presId="urn:microsoft.com/office/officeart/2011/layout/ConvergingText"/>
    <dgm:cxn modelId="{527A4AF3-B6C0-4931-94E9-4FF3A61EAAF1}" type="presParOf" srcId="{D6FD8A45-F9A4-4528-9A9C-3FE1C64C72F9}" destId="{00B777C7-6319-42C5-80A7-A64EAA8FB7BA}" srcOrd="0" destOrd="0" presId="urn:microsoft.com/office/officeart/2011/layout/ConvergingText"/>
    <dgm:cxn modelId="{25A82E82-BBF7-4464-BFD1-F6737ECB603F}" type="presParOf" srcId="{D6FD8A45-F9A4-4528-9A9C-3FE1C64C72F9}" destId="{4EA91B1E-6CCF-48BA-9201-2ED21C0BEE03}" srcOrd="1" destOrd="0" presId="urn:microsoft.com/office/officeart/2011/layout/ConvergingText"/>
    <dgm:cxn modelId="{2178BBD9-6922-4D02-ADCB-E8DB179D2BA7}" type="presParOf" srcId="{D6FD8A45-F9A4-4528-9A9C-3FE1C64C72F9}" destId="{096D0D1F-59FE-4D73-9E46-7B7A7C5ED9D9}" srcOrd="2" destOrd="0" presId="urn:microsoft.com/office/officeart/2011/layout/ConvergingText"/>
    <dgm:cxn modelId="{4D2A95ED-F04B-45F5-992C-CF98A8862757}" type="presParOf" srcId="{D6FD8A45-F9A4-4528-9A9C-3FE1C64C72F9}" destId="{620C25E1-8839-4456-8D1A-6A4350A4B668}" srcOrd="3" destOrd="0" presId="urn:microsoft.com/office/officeart/2011/layout/ConvergingText"/>
    <dgm:cxn modelId="{D5F5FBCA-049C-431C-A760-AD61D3280DDA}" type="presParOf" srcId="{D6FD8A45-F9A4-4528-9A9C-3FE1C64C72F9}" destId="{E209D5E6-70A1-4BA1-997F-10815B265ADC}" srcOrd="4" destOrd="0" presId="urn:microsoft.com/office/officeart/2011/layout/ConvergingText"/>
    <dgm:cxn modelId="{D82A14B9-E05F-4209-B30D-C85BC83CB2AF}" type="presParOf" srcId="{D6FD8A45-F9A4-4528-9A9C-3FE1C64C72F9}" destId="{6B2A0520-1262-411F-954B-67E3A5870D8E}" srcOrd="5" destOrd="0" presId="urn:microsoft.com/office/officeart/2011/layout/ConvergingText"/>
    <dgm:cxn modelId="{D2F2DB7C-4ECA-4AC0-B5AF-B4263FD9C53F}" type="presParOf" srcId="{D6FD8A45-F9A4-4528-9A9C-3FE1C64C72F9}" destId="{13F82FC5-465B-4C10-A38B-732B8BEE2239}" srcOrd="6" destOrd="0" presId="urn:microsoft.com/office/officeart/2011/layout/ConvergingText"/>
    <dgm:cxn modelId="{D7F0AB93-6C0C-4847-B72B-065ACBFF123E}" type="presParOf" srcId="{D6FD8A45-F9A4-4528-9A9C-3FE1C64C72F9}" destId="{F1F628CD-8085-439E-AF40-B6CC4745EE71}" srcOrd="7" destOrd="0" presId="urn:microsoft.com/office/officeart/2011/layout/ConvergingText"/>
    <dgm:cxn modelId="{53FE8E04-C666-46A0-A54A-692D188C2C20}" type="presParOf" srcId="{D6FD8A45-F9A4-4528-9A9C-3FE1C64C72F9}" destId="{45D4CDFB-EC73-4704-A36B-CDB9F7510B97}" srcOrd="8" destOrd="0" presId="urn:microsoft.com/office/officeart/2011/layout/ConvergingText"/>
    <dgm:cxn modelId="{73BD247B-850C-414B-964B-19AF14CE196C}" type="presParOf" srcId="{D6FD8A45-F9A4-4528-9A9C-3FE1C64C72F9}" destId="{923806E6-2E5B-4A36-A968-7CF2A401EB45}" srcOrd="9" destOrd="0" presId="urn:microsoft.com/office/officeart/2011/layout/ConvergingText"/>
    <dgm:cxn modelId="{9A5693E3-F048-4D1F-A6C4-6CE7E635D158}" type="presParOf" srcId="{D6FD8A45-F9A4-4528-9A9C-3FE1C64C72F9}" destId="{EB195379-F8AC-4CE8-B72D-80614AC2AC0A}" srcOrd="10" destOrd="0" presId="urn:microsoft.com/office/officeart/2011/layout/ConvergingText"/>
    <dgm:cxn modelId="{D4D9D1B8-EC2F-46A9-AE4B-DE92459F64F0}" type="presParOf" srcId="{D6FD8A45-F9A4-4528-9A9C-3FE1C64C72F9}" destId="{4393CFE7-5C45-4F47-AA2E-61436712FD8C}" srcOrd="11" destOrd="0" presId="urn:microsoft.com/office/officeart/2011/layout/ConvergingText"/>
    <dgm:cxn modelId="{58550226-9F95-4AE6-86AF-43FB5408AAE6}" type="presParOf" srcId="{D6FD8A45-F9A4-4528-9A9C-3FE1C64C72F9}" destId="{D42E89E9-E632-4A07-8727-317751ACD75F}" srcOrd="12" destOrd="0" presId="urn:microsoft.com/office/officeart/2011/layout/ConvergingText"/>
    <dgm:cxn modelId="{80BBD841-8454-45DE-B0F5-8EA2B528C362}" type="presParOf" srcId="{D6FD8A45-F9A4-4528-9A9C-3FE1C64C72F9}" destId="{0AF1373A-ACBC-4DB9-A2F7-6AEE2829F7E6}" srcOrd="13" destOrd="0" presId="urn:microsoft.com/office/officeart/2011/layout/ConvergingText"/>
    <dgm:cxn modelId="{725349C9-0AC1-404B-8AE4-5C881B34282F}" type="presParOf" srcId="{D6FD8A45-F9A4-4528-9A9C-3FE1C64C72F9}" destId="{30B22D49-223F-4A09-BA92-AB1E6537CF39}" srcOrd="14" destOrd="0" presId="urn:microsoft.com/office/officeart/2011/layout/ConvergingText"/>
    <dgm:cxn modelId="{10C379A3-2F66-4F31-A3F6-DEB22D950FA7}" type="presParOf" srcId="{D6FD8A45-F9A4-4528-9A9C-3FE1C64C72F9}" destId="{FD9792C6-9BD9-4553-872E-3004C1985277}" srcOrd="15" destOrd="0" presId="urn:microsoft.com/office/officeart/2011/layout/ConvergingText"/>
    <dgm:cxn modelId="{96BF513E-83E5-4276-B44E-BA78D43186D3}" type="presParOf" srcId="{D6FD8A45-F9A4-4528-9A9C-3FE1C64C72F9}" destId="{A3648B07-8821-42E4-88CB-4C19031EB119}" srcOrd="16" destOrd="0" presId="urn:microsoft.com/office/officeart/2011/layout/ConvergingText"/>
    <dgm:cxn modelId="{5F64763C-F4E6-4922-9A1B-8954F1FF16C7}" type="presParOf" srcId="{D6FD8A45-F9A4-4528-9A9C-3FE1C64C72F9}" destId="{53A81DD3-66D6-4758-9043-7146CC0A7FC9}" srcOrd="17" destOrd="0" presId="urn:microsoft.com/office/officeart/2011/layout/ConvergingText"/>
    <dgm:cxn modelId="{F49DDC8C-800B-4F83-A4B7-67FA37784B3D}" type="presParOf" srcId="{D6FD8A45-F9A4-4528-9A9C-3FE1C64C72F9}" destId="{1EE44234-BCFB-4BB5-9335-791B7FF2696C}" srcOrd="18" destOrd="0" presId="urn:microsoft.com/office/officeart/2011/layout/ConvergingText"/>
    <dgm:cxn modelId="{284A5C8A-9B99-48A8-BB56-7C5B264ACD46}" type="presParOf" srcId="{D6FD8A45-F9A4-4528-9A9C-3FE1C64C72F9}" destId="{52043F67-37A1-4C10-9BF9-8E346BC874FA}" srcOrd="19" destOrd="0" presId="urn:microsoft.com/office/officeart/2011/layout/ConvergingText"/>
    <dgm:cxn modelId="{2B4CAEEE-EB5B-4BEF-B62B-8BDC11E0C70B}" type="presParOf" srcId="{D6FD8A45-F9A4-4528-9A9C-3FE1C64C72F9}" destId="{FDE51712-E6A3-489D-BF3F-5523D9DE9B63}" srcOrd="20" destOrd="0" presId="urn:microsoft.com/office/officeart/2011/layout/ConvergingText"/>
    <dgm:cxn modelId="{7E31AE23-14B7-4287-8E11-1A1A694E802A}" type="presParOf" srcId="{D6FD8A45-F9A4-4528-9A9C-3FE1C64C72F9}" destId="{816C5FCA-BD88-4F81-AE11-DDD559001250}" srcOrd="21" destOrd="0" presId="urn:microsoft.com/office/officeart/2011/layout/ConvergingText"/>
    <dgm:cxn modelId="{5A495972-7AEF-4E64-89FE-AE7A61E32559}" type="presParOf" srcId="{D6FD8A45-F9A4-4528-9A9C-3FE1C64C72F9}" destId="{2A7F6BC4-CC14-421F-B188-863671F7195F}" srcOrd="22" destOrd="0" presId="urn:microsoft.com/office/officeart/2011/layout/ConvergingText"/>
    <dgm:cxn modelId="{739CDF43-E81E-4E5E-9A4D-8995BDBB4C96}" type="presParOf" srcId="{D6FD8A45-F9A4-4528-9A9C-3FE1C64C72F9}" destId="{1C2B1522-8984-43B9-BCD2-66EF3FCD404F}" srcOrd="23" destOrd="0" presId="urn:microsoft.com/office/officeart/2011/layout/ConvergingText"/>
    <dgm:cxn modelId="{82B560CD-B313-48D8-9011-95DA610D475B}" type="presParOf" srcId="{D6FD8A45-F9A4-4528-9A9C-3FE1C64C72F9}" destId="{5676AF43-2C61-47B3-93F8-A02A0F7B684E}" srcOrd="24" destOrd="0" presId="urn:microsoft.com/office/officeart/2011/layout/ConvergingText"/>
    <dgm:cxn modelId="{A5C64252-8BE9-4C0D-AECB-835D84C708EF}" type="presParOf" srcId="{D6FD8A45-F9A4-4528-9A9C-3FE1C64C72F9}" destId="{17ED1726-41F5-4A2A-BE21-63CD8526A5B4}" srcOrd="25" destOrd="0" presId="urn:microsoft.com/office/officeart/2011/layout/ConvergingText"/>
    <dgm:cxn modelId="{FCFEE7A8-1A16-4A41-BC9A-02AFDF717776}" type="presParOf" srcId="{D6FD8A45-F9A4-4528-9A9C-3FE1C64C72F9}" destId="{EC1E364C-0A74-4E9F-8552-431745CC18B9}" srcOrd="26" destOrd="0" presId="urn:microsoft.com/office/officeart/2011/layout/ConvergingText"/>
    <dgm:cxn modelId="{04FA8FE5-6880-40A3-AB28-5BD7B9C54320}" type="presParOf" srcId="{D6FD8A45-F9A4-4528-9A9C-3FE1C64C72F9}" destId="{55E576E3-3E9F-453F-BE35-1451E78613E5}" srcOrd="27" destOrd="0" presId="urn:microsoft.com/office/officeart/2011/layout/ConvergingText"/>
    <dgm:cxn modelId="{4DBA4EFC-495B-4BB1-8D52-9D0DCFD83F78}" type="presParOf" srcId="{D6FD8A45-F9A4-4528-9A9C-3FE1C64C72F9}" destId="{4D853091-AC3C-41D8-9ECF-A858294EAB22}" srcOrd="28" destOrd="0" presId="urn:microsoft.com/office/officeart/2011/layout/ConvergingText"/>
    <dgm:cxn modelId="{C73DEDF4-CB99-4B78-91A9-FC485BDE2B73}" type="presParOf" srcId="{D6FD8A45-F9A4-4528-9A9C-3FE1C64C72F9}" destId="{3F12BF17-672D-43A7-B2FF-69515E2F7A32}" srcOrd="29" destOrd="0" presId="urn:microsoft.com/office/officeart/2011/layout/ConvergingText"/>
    <dgm:cxn modelId="{8FB6C76A-A858-4AFF-90F0-3BCC113209C0}" type="presParOf" srcId="{D6FD8A45-F9A4-4528-9A9C-3FE1C64C72F9}" destId="{6824C7EE-B552-42DF-BC3A-5719EC49BBDC}" srcOrd="30" destOrd="0" presId="urn:microsoft.com/office/officeart/2011/layout/ConvergingText"/>
    <dgm:cxn modelId="{2DD328EB-F4F9-44B6-ABCA-8CB4A913E51D}" type="presParOf" srcId="{D6FD8A45-F9A4-4528-9A9C-3FE1C64C72F9}" destId="{93DE0CAF-298F-4B0A-BCBA-4F06C2A56393}" srcOrd="31" destOrd="0" presId="urn:microsoft.com/office/officeart/2011/layout/ConvergingText"/>
    <dgm:cxn modelId="{01E81069-B82C-4405-85E2-CFF15409A5B4}" type="presParOf" srcId="{D6FD8A45-F9A4-4528-9A9C-3FE1C64C72F9}" destId="{8BEC8193-BEE8-4D21-A7CE-D82133F2197D}" srcOrd="32" destOrd="0" presId="urn:microsoft.com/office/officeart/2011/layout/ConvergingText"/>
    <dgm:cxn modelId="{4A918432-9BB1-4C98-9B3B-5892CD9F86E9}" type="presParOf" srcId="{D6FD8A45-F9A4-4528-9A9C-3FE1C64C72F9}" destId="{C59F687B-B222-485A-BBA8-21A1DC426B6A}" srcOrd="33" destOrd="0" presId="urn:microsoft.com/office/officeart/2011/layout/ConvergingText"/>
    <dgm:cxn modelId="{EFAC221C-8FC9-4C39-AEB3-0F7D3A1AEA6A}" type="presParOf" srcId="{D6FD8A45-F9A4-4528-9A9C-3FE1C64C72F9}" destId="{DDF38024-C345-41C6-BFA3-BAAFEB890423}" srcOrd="34" destOrd="0" presId="urn:microsoft.com/office/officeart/2011/layout/ConvergingText"/>
    <dgm:cxn modelId="{64A75719-46C7-4F1E-B7C3-A77CF187772A}" type="presParOf" srcId="{D6FD8A45-F9A4-4528-9A9C-3FE1C64C72F9}" destId="{FB2ED6F6-6F22-45F2-A40A-EA2281309093}" srcOrd="35" destOrd="0" presId="urn:microsoft.com/office/officeart/2011/layout/ConvergingText"/>
    <dgm:cxn modelId="{C7606A88-099B-4025-8596-89DF47DAC466}" type="presParOf" srcId="{D6FD8A45-F9A4-4528-9A9C-3FE1C64C72F9}" destId="{1AF8FF9B-4F00-40D7-9D88-2111A89223F1}" srcOrd="36"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874394C-1CF2-4CEA-8ABA-D2C8F30B246B}" type="doc">
      <dgm:prSet loTypeId="urn:microsoft.com/office/officeart/2011/layout/ConvergingText" loCatId="officeonline" qsTypeId="urn:microsoft.com/office/officeart/2005/8/quickstyle/3d3" qsCatId="3D" csTypeId="urn:microsoft.com/office/officeart/2005/8/colors/colorful2" csCatId="colorful" phldr="1"/>
      <dgm:spPr/>
      <dgm:t>
        <a:bodyPr/>
        <a:lstStyle/>
        <a:p>
          <a:endParaRPr lang="en-US"/>
        </a:p>
      </dgm:t>
    </dgm:pt>
    <dgm:pt modelId="{02499135-D70D-41FD-95FD-B94CE7EED220}">
      <dgm:prSet phldrT="[Text]" custT="1"/>
      <dgm:spPr/>
      <dgm:t>
        <a:bodyPr/>
        <a:lstStyle/>
        <a:p>
          <a:endParaRPr lang="en-US" sz="1900" dirty="0"/>
        </a:p>
      </dgm:t>
    </dgm:pt>
    <dgm:pt modelId="{8454F423-0A00-4898-A0F0-56EB7FD59CB3}" type="parTrans" cxnId="{EB74C76C-C08B-451F-AE29-334607A33BCC}">
      <dgm:prSet/>
      <dgm:spPr/>
      <dgm:t>
        <a:bodyPr/>
        <a:lstStyle/>
        <a:p>
          <a:endParaRPr lang="en-US"/>
        </a:p>
      </dgm:t>
    </dgm:pt>
    <dgm:pt modelId="{F0A1CA10-D45A-4E67-BA39-A4FA86927E17}" type="sibTrans" cxnId="{EB74C76C-C08B-451F-AE29-334607A33BCC}">
      <dgm:prSet/>
      <dgm:spPr/>
      <dgm:t>
        <a:bodyPr/>
        <a:lstStyle/>
        <a:p>
          <a:endParaRPr lang="en-US"/>
        </a:p>
      </dgm:t>
    </dgm:pt>
    <dgm:pt modelId="{19A49EFE-94CD-4D64-9A04-BF2BA6B1EFC4}">
      <dgm:prSet phldrT="[Text]" custT="1"/>
      <dgm:spPr/>
      <dgm:t>
        <a:bodyPr/>
        <a:lstStyle/>
        <a:p>
          <a:r>
            <a:rPr lang="en-US" sz="2400" dirty="0" smtClean="0"/>
            <a:t>Alienated From God</a:t>
          </a:r>
          <a:endParaRPr lang="en-US" sz="2400" dirty="0"/>
        </a:p>
      </dgm:t>
    </dgm:pt>
    <dgm:pt modelId="{79B68CFE-0265-42CE-B850-0D81A1584E0E}" type="parTrans" cxnId="{84479630-6D77-441B-A0C0-A04761C452A6}">
      <dgm:prSet/>
      <dgm:spPr/>
      <dgm:t>
        <a:bodyPr/>
        <a:lstStyle/>
        <a:p>
          <a:endParaRPr lang="en-US"/>
        </a:p>
      </dgm:t>
    </dgm:pt>
    <dgm:pt modelId="{FD8A0AE9-AC0B-40D2-82A8-16BC4EDC248B}" type="sibTrans" cxnId="{84479630-6D77-441B-A0C0-A04761C452A6}">
      <dgm:prSet/>
      <dgm:spPr/>
      <dgm:t>
        <a:bodyPr/>
        <a:lstStyle/>
        <a:p>
          <a:endParaRPr lang="en-US"/>
        </a:p>
      </dgm:t>
    </dgm:pt>
    <dgm:pt modelId="{C5137FAE-EA35-414A-8301-41729F6D9395}">
      <dgm:prSet phldrT="[Text]" custT="1"/>
      <dgm:spPr/>
      <dgm:t>
        <a:bodyPr/>
        <a:lstStyle/>
        <a:p>
          <a:r>
            <a:rPr lang="en-US" sz="2400" spc="-150" dirty="0" smtClean="0"/>
            <a:t>Dispossessed From Homeland </a:t>
          </a:r>
          <a:endParaRPr lang="en-US" sz="2400" spc="-150" dirty="0"/>
        </a:p>
      </dgm:t>
    </dgm:pt>
    <dgm:pt modelId="{13EA5C76-1E01-4945-A6D2-5DBB1C126264}" type="parTrans" cxnId="{7D47FFC2-7839-4221-84E0-16CF0299F63A}">
      <dgm:prSet/>
      <dgm:spPr/>
      <dgm:t>
        <a:bodyPr/>
        <a:lstStyle/>
        <a:p>
          <a:endParaRPr lang="en-US"/>
        </a:p>
      </dgm:t>
    </dgm:pt>
    <dgm:pt modelId="{92E14496-837B-4082-BE8A-9802F2DBC170}" type="sibTrans" cxnId="{7D47FFC2-7839-4221-84E0-16CF0299F63A}">
      <dgm:prSet/>
      <dgm:spPr/>
      <dgm:t>
        <a:bodyPr/>
        <a:lstStyle/>
        <a:p>
          <a:endParaRPr lang="en-US"/>
        </a:p>
      </dgm:t>
    </dgm:pt>
    <dgm:pt modelId="{873F0492-99BE-4017-A3CD-AC430DB58507}">
      <dgm:prSet phldrT="[Text]" custT="1"/>
      <dgm:spPr/>
      <dgm:t>
        <a:bodyPr/>
        <a:lstStyle/>
        <a:p>
          <a:r>
            <a:rPr lang="en-US" sz="2400" dirty="0" smtClean="0"/>
            <a:t>Reproached By Enemies</a:t>
          </a:r>
          <a:endParaRPr lang="en-US" sz="2400" dirty="0"/>
        </a:p>
      </dgm:t>
    </dgm:pt>
    <dgm:pt modelId="{4400AEC2-2638-4796-9865-2C3B7C81FAD2}" type="parTrans" cxnId="{BE5E7186-2693-4A36-B4AE-FD0BCDCC0E83}">
      <dgm:prSet/>
      <dgm:spPr/>
      <dgm:t>
        <a:bodyPr/>
        <a:lstStyle/>
        <a:p>
          <a:endParaRPr lang="en-US"/>
        </a:p>
      </dgm:t>
    </dgm:pt>
    <dgm:pt modelId="{55377373-2AA7-490E-9825-33D70FBF8978}" type="sibTrans" cxnId="{BE5E7186-2693-4A36-B4AE-FD0BCDCC0E83}">
      <dgm:prSet/>
      <dgm:spPr/>
      <dgm:t>
        <a:bodyPr/>
        <a:lstStyle/>
        <a:p>
          <a:endParaRPr lang="en-US"/>
        </a:p>
      </dgm:t>
    </dgm:pt>
    <dgm:pt modelId="{906BB311-C262-489F-B678-6A3E01F773FB}" type="pres">
      <dgm:prSet presAssocID="{B874394C-1CF2-4CEA-8ABA-D2C8F30B246B}" presName="Name0" presStyleCnt="0">
        <dgm:presLayoutVars>
          <dgm:chMax/>
          <dgm:chPref val="1"/>
          <dgm:dir/>
          <dgm:animOne val="branch"/>
          <dgm:animLvl val="lvl"/>
          <dgm:resizeHandles/>
        </dgm:presLayoutVars>
      </dgm:prSet>
      <dgm:spPr/>
      <dgm:t>
        <a:bodyPr/>
        <a:lstStyle/>
        <a:p>
          <a:endParaRPr lang="en-US"/>
        </a:p>
      </dgm:t>
    </dgm:pt>
    <dgm:pt modelId="{D6FD8A45-F9A4-4528-9A9C-3FE1C64C72F9}" type="pres">
      <dgm:prSet presAssocID="{02499135-D70D-41FD-95FD-B94CE7EED220}" presName="composite" presStyleCnt="0"/>
      <dgm:spPr/>
    </dgm:pt>
    <dgm:pt modelId="{00B777C7-6319-42C5-80A7-A64EAA8FB7BA}" type="pres">
      <dgm:prSet presAssocID="{02499135-D70D-41FD-95FD-B94CE7EED220}" presName="ParentAccent1" presStyleLbl="alignNode1" presStyleIdx="0" presStyleCnt="34" custLinFactX="-274252" custLinFactNeighborX="-300000"/>
      <dgm:spPr/>
    </dgm:pt>
    <dgm:pt modelId="{4EA91B1E-6CCF-48BA-9201-2ED21C0BEE03}" type="pres">
      <dgm:prSet presAssocID="{02499135-D70D-41FD-95FD-B94CE7EED220}" presName="ParentAccent2" presStyleLbl="alignNode1" presStyleIdx="1" presStyleCnt="34" custLinFactX="-274252" custLinFactNeighborX="-300000"/>
      <dgm:spPr/>
    </dgm:pt>
    <dgm:pt modelId="{096D0D1F-59FE-4D73-9E46-7B7A7C5ED9D9}" type="pres">
      <dgm:prSet presAssocID="{02499135-D70D-41FD-95FD-B94CE7EED220}" presName="ParentAccent3" presStyleLbl="alignNode1" presStyleIdx="2" presStyleCnt="34" custLinFactX="-274252" custLinFactNeighborX="-300000"/>
      <dgm:spPr/>
    </dgm:pt>
    <dgm:pt modelId="{620C25E1-8839-4456-8D1A-6A4350A4B668}" type="pres">
      <dgm:prSet presAssocID="{02499135-D70D-41FD-95FD-B94CE7EED220}" presName="ParentAccent4" presStyleLbl="alignNode1" presStyleIdx="3" presStyleCnt="34" custLinFactX="-188555" custLinFactNeighborX="-200000"/>
      <dgm:spPr/>
    </dgm:pt>
    <dgm:pt modelId="{E209D5E6-70A1-4BA1-997F-10815B265ADC}" type="pres">
      <dgm:prSet presAssocID="{02499135-D70D-41FD-95FD-B94CE7EED220}" presName="ParentAccent5" presStyleLbl="alignNode1" presStyleIdx="4" presStyleCnt="34" custLinFactX="-100000" custLinFactNeighborX="-108951" custLinFactNeighborY="5758"/>
      <dgm:spPr/>
    </dgm:pt>
    <dgm:pt modelId="{6B2A0520-1262-411F-954B-67E3A5870D8E}" type="pres">
      <dgm:prSet presAssocID="{02499135-D70D-41FD-95FD-B94CE7EED220}" presName="ParentAccent6" presStyleLbl="alignNode1" presStyleIdx="5" presStyleCnt="34"/>
      <dgm:spPr/>
    </dgm:pt>
    <dgm:pt modelId="{13F82FC5-465B-4C10-A38B-732B8BEE2239}" type="pres">
      <dgm:prSet presAssocID="{02499135-D70D-41FD-95FD-B94CE7EED220}" presName="ParentAccent7" presStyleLbl="alignNode1" presStyleIdx="6" presStyleCnt="34" custLinFactX="-274252" custLinFactNeighborX="-300000"/>
      <dgm:spPr/>
    </dgm:pt>
    <dgm:pt modelId="{F1F628CD-8085-439E-AF40-B6CC4745EE71}" type="pres">
      <dgm:prSet presAssocID="{02499135-D70D-41FD-95FD-B94CE7EED220}" presName="ParentAccent8" presStyleLbl="alignNode1" presStyleIdx="7" presStyleCnt="34" custLinFactX="-274252" custLinFactNeighborX="-300000"/>
      <dgm:spPr/>
    </dgm:pt>
    <dgm:pt modelId="{45D4CDFB-EC73-4704-A36B-CDB9F7510B97}" type="pres">
      <dgm:prSet presAssocID="{02499135-D70D-41FD-95FD-B94CE7EED220}" presName="ParentAccent9" presStyleLbl="alignNode1" presStyleIdx="8" presStyleCnt="34" custLinFactX="-274252" custLinFactNeighborX="-300000"/>
      <dgm:spPr/>
    </dgm:pt>
    <dgm:pt modelId="{923806E6-2E5B-4A36-A968-7CF2A401EB45}" type="pres">
      <dgm:prSet presAssocID="{02499135-D70D-41FD-95FD-B94CE7EED220}" presName="ParentAccent10" presStyleLbl="alignNode1" presStyleIdx="9" presStyleCnt="34" custLinFactX="-274252" custLinFactNeighborX="-300000"/>
      <dgm:spPr/>
    </dgm:pt>
    <dgm:pt modelId="{EB195379-F8AC-4CE8-B72D-80614AC2AC0A}" type="pres">
      <dgm:prSet presAssocID="{02499135-D70D-41FD-95FD-B94CE7EED220}" presName="Parent" presStyleLbl="alignNode1" presStyleIdx="10" presStyleCnt="34">
        <dgm:presLayoutVars>
          <dgm:chMax val="5"/>
          <dgm:chPref val="3"/>
          <dgm:bulletEnabled val="1"/>
        </dgm:presLayoutVars>
      </dgm:prSet>
      <dgm:spPr/>
      <dgm:t>
        <a:bodyPr/>
        <a:lstStyle/>
        <a:p>
          <a:endParaRPr lang="en-US"/>
        </a:p>
      </dgm:t>
    </dgm:pt>
    <dgm:pt modelId="{4393CFE7-5C45-4F47-AA2E-61436712FD8C}" type="pres">
      <dgm:prSet presAssocID="{19A49EFE-94CD-4D64-9A04-BF2BA6B1EFC4}" presName="Child1Accent1" presStyleLbl="alignNode1" presStyleIdx="11" presStyleCnt="34"/>
      <dgm:spPr/>
    </dgm:pt>
    <dgm:pt modelId="{D42E89E9-E632-4A07-8727-317751ACD75F}" type="pres">
      <dgm:prSet presAssocID="{19A49EFE-94CD-4D64-9A04-BF2BA6B1EFC4}" presName="Child1Accent2" presStyleLbl="alignNode1" presStyleIdx="12" presStyleCnt="34"/>
      <dgm:spPr/>
    </dgm:pt>
    <dgm:pt modelId="{0AF1373A-ACBC-4DB9-A2F7-6AEE2829F7E6}" type="pres">
      <dgm:prSet presAssocID="{19A49EFE-94CD-4D64-9A04-BF2BA6B1EFC4}" presName="Child1Accent3" presStyleLbl="alignNode1" presStyleIdx="13" presStyleCnt="34"/>
      <dgm:spPr/>
    </dgm:pt>
    <dgm:pt modelId="{30B22D49-223F-4A09-BA92-AB1E6537CF39}" type="pres">
      <dgm:prSet presAssocID="{19A49EFE-94CD-4D64-9A04-BF2BA6B1EFC4}" presName="Child1Accent4" presStyleLbl="alignNode1" presStyleIdx="14" presStyleCnt="34"/>
      <dgm:spPr/>
    </dgm:pt>
    <dgm:pt modelId="{FD9792C6-9BD9-4553-872E-3004C1985277}" type="pres">
      <dgm:prSet presAssocID="{19A49EFE-94CD-4D64-9A04-BF2BA6B1EFC4}" presName="Child1Accent5" presStyleLbl="alignNode1" presStyleIdx="15" presStyleCnt="34"/>
      <dgm:spPr/>
    </dgm:pt>
    <dgm:pt modelId="{A3648B07-8821-42E4-88CB-4C19031EB119}" type="pres">
      <dgm:prSet presAssocID="{19A49EFE-94CD-4D64-9A04-BF2BA6B1EFC4}" presName="Child1Accent6" presStyleLbl="alignNode1" presStyleIdx="16" presStyleCnt="34" custLinFactNeighborX="-24004"/>
      <dgm:spPr/>
    </dgm:pt>
    <dgm:pt modelId="{53A81DD3-66D6-4758-9043-7146CC0A7FC9}" type="pres">
      <dgm:prSet presAssocID="{19A49EFE-94CD-4D64-9A04-BF2BA6B1EFC4}" presName="Child1Accent7" presStyleLbl="alignNode1" presStyleIdx="17" presStyleCnt="34" custLinFactX="600000" custLinFactNeighborX="655727" custLinFactNeighborY="-23983"/>
      <dgm:spPr/>
    </dgm:pt>
    <dgm:pt modelId="{1EE44234-BCFB-4BB5-9335-791B7FF2696C}" type="pres">
      <dgm:prSet presAssocID="{19A49EFE-94CD-4D64-9A04-BF2BA6B1EFC4}" presName="Child1Accent8" presStyleLbl="alignNode1" presStyleIdx="18" presStyleCnt="34"/>
      <dgm:spPr/>
    </dgm:pt>
    <dgm:pt modelId="{52043F67-37A1-4C10-9BF9-8E346BC874FA}" type="pres">
      <dgm:prSet presAssocID="{19A49EFE-94CD-4D64-9A04-BF2BA6B1EFC4}" presName="Child1Accent9" presStyleLbl="alignNode1" presStyleIdx="19" presStyleCnt="34"/>
      <dgm:spPr/>
    </dgm:pt>
    <dgm:pt modelId="{FDE51712-E6A3-489D-BF3F-5523D9DE9B63}" type="pres">
      <dgm:prSet presAssocID="{19A49EFE-94CD-4D64-9A04-BF2BA6B1EFC4}" presName="Child1" presStyleLbl="revTx" presStyleIdx="0" presStyleCnt="3" custLinFactNeighborX="17881" custLinFactNeighborY="-8301">
        <dgm:presLayoutVars>
          <dgm:chMax/>
          <dgm:chPref val="0"/>
          <dgm:bulletEnabled val="1"/>
        </dgm:presLayoutVars>
      </dgm:prSet>
      <dgm:spPr/>
      <dgm:t>
        <a:bodyPr/>
        <a:lstStyle/>
        <a:p>
          <a:endParaRPr lang="en-US"/>
        </a:p>
      </dgm:t>
    </dgm:pt>
    <dgm:pt modelId="{816C5FCA-BD88-4F81-AE11-DDD559001250}" type="pres">
      <dgm:prSet presAssocID="{C5137FAE-EA35-414A-8301-41729F6D9395}" presName="Child2Accent1" presStyleLbl="alignNode1" presStyleIdx="20" presStyleCnt="34"/>
      <dgm:spPr/>
    </dgm:pt>
    <dgm:pt modelId="{2A7F6BC4-CC14-421F-B188-863671F7195F}" type="pres">
      <dgm:prSet presAssocID="{C5137FAE-EA35-414A-8301-41729F6D9395}" presName="Child2Accent2" presStyleLbl="alignNode1" presStyleIdx="21" presStyleCnt="34"/>
      <dgm:spPr/>
    </dgm:pt>
    <dgm:pt modelId="{1C2B1522-8984-43B9-BCD2-66EF3FCD404F}" type="pres">
      <dgm:prSet presAssocID="{C5137FAE-EA35-414A-8301-41729F6D9395}" presName="Child2Accent3" presStyleLbl="alignNode1" presStyleIdx="22" presStyleCnt="34"/>
      <dgm:spPr/>
    </dgm:pt>
    <dgm:pt modelId="{5676AF43-2C61-47B3-93F8-A02A0F7B684E}" type="pres">
      <dgm:prSet presAssocID="{C5137FAE-EA35-414A-8301-41729F6D9395}" presName="Child2Accent4" presStyleLbl="alignNode1" presStyleIdx="23" presStyleCnt="34"/>
      <dgm:spPr/>
    </dgm:pt>
    <dgm:pt modelId="{17ED1726-41F5-4A2A-BE21-63CD8526A5B4}" type="pres">
      <dgm:prSet presAssocID="{C5137FAE-EA35-414A-8301-41729F6D9395}" presName="Child2Accent5" presStyleLbl="alignNode1" presStyleIdx="24" presStyleCnt="34"/>
      <dgm:spPr/>
    </dgm:pt>
    <dgm:pt modelId="{EC1E364C-0A74-4E9F-8552-431745CC18B9}" type="pres">
      <dgm:prSet presAssocID="{C5137FAE-EA35-414A-8301-41729F6D9395}" presName="Child2Accent6" presStyleLbl="alignNode1" presStyleIdx="25" presStyleCnt="34" custLinFactX="99676" custLinFactNeighborX="100000"/>
      <dgm:spPr/>
    </dgm:pt>
    <dgm:pt modelId="{55E576E3-3E9F-453F-BE35-1451E78613E5}" type="pres">
      <dgm:prSet presAssocID="{C5137FAE-EA35-414A-8301-41729F6D9395}" presName="Child2Accent7" presStyleLbl="alignNode1" presStyleIdx="26" presStyleCnt="34"/>
      <dgm:spPr/>
    </dgm:pt>
    <dgm:pt modelId="{4D853091-AC3C-41D8-9ECF-A858294EAB22}" type="pres">
      <dgm:prSet presAssocID="{C5137FAE-EA35-414A-8301-41729F6D9395}" presName="Child2" presStyleLbl="revTx" presStyleIdx="1" presStyleCnt="3" custLinFactNeighborX="21991" custLinFactNeighborY="-9085">
        <dgm:presLayoutVars>
          <dgm:chMax/>
          <dgm:chPref val="0"/>
          <dgm:bulletEnabled val="1"/>
        </dgm:presLayoutVars>
      </dgm:prSet>
      <dgm:spPr/>
      <dgm:t>
        <a:bodyPr/>
        <a:lstStyle/>
        <a:p>
          <a:endParaRPr lang="en-US"/>
        </a:p>
      </dgm:t>
    </dgm:pt>
    <dgm:pt modelId="{3F12BF17-672D-43A7-B2FF-69515E2F7A32}" type="pres">
      <dgm:prSet presAssocID="{873F0492-99BE-4017-A3CD-AC430DB58507}" presName="Child3Accent1" presStyleLbl="alignNode1" presStyleIdx="27" presStyleCnt="34"/>
      <dgm:spPr/>
    </dgm:pt>
    <dgm:pt modelId="{6824C7EE-B552-42DF-BC3A-5719EC49BBDC}" type="pres">
      <dgm:prSet presAssocID="{873F0492-99BE-4017-A3CD-AC430DB58507}" presName="Child3Accent2" presStyleLbl="alignNode1" presStyleIdx="28" presStyleCnt="34"/>
      <dgm:spPr/>
    </dgm:pt>
    <dgm:pt modelId="{93DE0CAF-298F-4B0A-BCBA-4F06C2A56393}" type="pres">
      <dgm:prSet presAssocID="{873F0492-99BE-4017-A3CD-AC430DB58507}" presName="Child3Accent3" presStyleLbl="alignNode1" presStyleIdx="29" presStyleCnt="34"/>
      <dgm:spPr/>
    </dgm:pt>
    <dgm:pt modelId="{8BEC8193-BEE8-4D21-A7CE-D82133F2197D}" type="pres">
      <dgm:prSet presAssocID="{873F0492-99BE-4017-A3CD-AC430DB58507}" presName="Child3Accent4" presStyleLbl="alignNode1" presStyleIdx="30" presStyleCnt="34"/>
      <dgm:spPr/>
    </dgm:pt>
    <dgm:pt modelId="{C59F687B-B222-485A-BBA8-21A1DC426B6A}" type="pres">
      <dgm:prSet presAssocID="{873F0492-99BE-4017-A3CD-AC430DB58507}" presName="Child3Accent5" presStyleLbl="alignNode1" presStyleIdx="31" presStyleCnt="34"/>
      <dgm:spPr/>
    </dgm:pt>
    <dgm:pt modelId="{DDF38024-C345-41C6-BFA3-BAAFEB890423}" type="pres">
      <dgm:prSet presAssocID="{873F0492-99BE-4017-A3CD-AC430DB58507}" presName="Child3Accent6" presStyleLbl="alignNode1" presStyleIdx="32" presStyleCnt="34"/>
      <dgm:spPr/>
    </dgm:pt>
    <dgm:pt modelId="{FB2ED6F6-6F22-45F2-A40A-EA2281309093}" type="pres">
      <dgm:prSet presAssocID="{873F0492-99BE-4017-A3CD-AC430DB58507}" presName="Child3Accent7" presStyleLbl="alignNode1" presStyleIdx="33" presStyleCnt="34" custLinFactX="100000" custLinFactNeighborX="117699"/>
      <dgm:spPr/>
    </dgm:pt>
    <dgm:pt modelId="{1AF8FF9B-4F00-40D7-9D88-2111A89223F1}" type="pres">
      <dgm:prSet presAssocID="{873F0492-99BE-4017-A3CD-AC430DB58507}" presName="Child3" presStyleLbl="revTx" presStyleIdx="2" presStyleCnt="3" custLinFactY="69214" custLinFactNeighborX="17938" custLinFactNeighborY="100000">
        <dgm:presLayoutVars>
          <dgm:chMax/>
          <dgm:chPref val="0"/>
          <dgm:bulletEnabled val="1"/>
        </dgm:presLayoutVars>
      </dgm:prSet>
      <dgm:spPr/>
      <dgm:t>
        <a:bodyPr/>
        <a:lstStyle/>
        <a:p>
          <a:endParaRPr lang="en-US"/>
        </a:p>
      </dgm:t>
    </dgm:pt>
  </dgm:ptLst>
  <dgm:cxnLst>
    <dgm:cxn modelId="{53E7842E-040E-4E27-BBA1-52A651941C79}" type="presOf" srcId="{19A49EFE-94CD-4D64-9A04-BF2BA6B1EFC4}" destId="{FDE51712-E6A3-489D-BF3F-5523D9DE9B63}" srcOrd="0" destOrd="0" presId="urn:microsoft.com/office/officeart/2011/layout/ConvergingText"/>
    <dgm:cxn modelId="{7D47FFC2-7839-4221-84E0-16CF0299F63A}" srcId="{02499135-D70D-41FD-95FD-B94CE7EED220}" destId="{C5137FAE-EA35-414A-8301-41729F6D9395}" srcOrd="1" destOrd="0" parTransId="{13EA5C76-1E01-4945-A6D2-5DBB1C126264}" sibTransId="{92E14496-837B-4082-BE8A-9802F2DBC170}"/>
    <dgm:cxn modelId="{C4F32498-158E-4240-AD94-13B68C2692B8}" type="presOf" srcId="{873F0492-99BE-4017-A3CD-AC430DB58507}" destId="{1AF8FF9B-4F00-40D7-9D88-2111A89223F1}" srcOrd="0" destOrd="0" presId="urn:microsoft.com/office/officeart/2011/layout/ConvergingText"/>
    <dgm:cxn modelId="{84479630-6D77-441B-A0C0-A04761C452A6}" srcId="{02499135-D70D-41FD-95FD-B94CE7EED220}" destId="{19A49EFE-94CD-4D64-9A04-BF2BA6B1EFC4}" srcOrd="0" destOrd="0" parTransId="{79B68CFE-0265-42CE-B850-0D81A1584E0E}" sibTransId="{FD8A0AE9-AC0B-40D2-82A8-16BC4EDC248B}"/>
    <dgm:cxn modelId="{FCE8C8BA-668A-4EA4-8DC6-4BD04EDD1983}" type="presOf" srcId="{B874394C-1CF2-4CEA-8ABA-D2C8F30B246B}" destId="{906BB311-C262-489F-B678-6A3E01F773FB}" srcOrd="0" destOrd="0" presId="urn:microsoft.com/office/officeart/2011/layout/ConvergingText"/>
    <dgm:cxn modelId="{BE5E7186-2693-4A36-B4AE-FD0BCDCC0E83}" srcId="{02499135-D70D-41FD-95FD-B94CE7EED220}" destId="{873F0492-99BE-4017-A3CD-AC430DB58507}" srcOrd="2" destOrd="0" parTransId="{4400AEC2-2638-4796-9865-2C3B7C81FAD2}" sibTransId="{55377373-2AA7-490E-9825-33D70FBF8978}"/>
    <dgm:cxn modelId="{21C47AFC-D0C8-479E-A89C-594C7496163D}" type="presOf" srcId="{02499135-D70D-41FD-95FD-B94CE7EED220}" destId="{EB195379-F8AC-4CE8-B72D-80614AC2AC0A}" srcOrd="0" destOrd="0" presId="urn:microsoft.com/office/officeart/2011/layout/ConvergingText"/>
    <dgm:cxn modelId="{D5B40744-1FD6-4FF4-B35E-9805B26BDA94}" type="presOf" srcId="{C5137FAE-EA35-414A-8301-41729F6D9395}" destId="{4D853091-AC3C-41D8-9ECF-A858294EAB22}" srcOrd="0" destOrd="0" presId="urn:microsoft.com/office/officeart/2011/layout/ConvergingText"/>
    <dgm:cxn modelId="{EB74C76C-C08B-451F-AE29-334607A33BCC}" srcId="{B874394C-1CF2-4CEA-8ABA-D2C8F30B246B}" destId="{02499135-D70D-41FD-95FD-B94CE7EED220}" srcOrd="0" destOrd="0" parTransId="{8454F423-0A00-4898-A0F0-56EB7FD59CB3}" sibTransId="{F0A1CA10-D45A-4E67-BA39-A4FA86927E17}"/>
    <dgm:cxn modelId="{0099A7A5-2684-42C7-A78E-586F3D913BCD}" type="presParOf" srcId="{906BB311-C262-489F-B678-6A3E01F773FB}" destId="{D6FD8A45-F9A4-4528-9A9C-3FE1C64C72F9}" srcOrd="0" destOrd="0" presId="urn:microsoft.com/office/officeart/2011/layout/ConvergingText"/>
    <dgm:cxn modelId="{DF887EEC-FB45-478D-804E-431A228475F1}" type="presParOf" srcId="{D6FD8A45-F9A4-4528-9A9C-3FE1C64C72F9}" destId="{00B777C7-6319-42C5-80A7-A64EAA8FB7BA}" srcOrd="0" destOrd="0" presId="urn:microsoft.com/office/officeart/2011/layout/ConvergingText"/>
    <dgm:cxn modelId="{074552FD-987B-44DA-8C0F-0F52A276D4E3}" type="presParOf" srcId="{D6FD8A45-F9A4-4528-9A9C-3FE1C64C72F9}" destId="{4EA91B1E-6CCF-48BA-9201-2ED21C0BEE03}" srcOrd="1" destOrd="0" presId="urn:microsoft.com/office/officeart/2011/layout/ConvergingText"/>
    <dgm:cxn modelId="{9AC9983C-F3CF-4B70-AE96-1F638AE81C0B}" type="presParOf" srcId="{D6FD8A45-F9A4-4528-9A9C-3FE1C64C72F9}" destId="{096D0D1F-59FE-4D73-9E46-7B7A7C5ED9D9}" srcOrd="2" destOrd="0" presId="urn:microsoft.com/office/officeart/2011/layout/ConvergingText"/>
    <dgm:cxn modelId="{1DEEE562-F5C5-4548-837B-1534933B656B}" type="presParOf" srcId="{D6FD8A45-F9A4-4528-9A9C-3FE1C64C72F9}" destId="{620C25E1-8839-4456-8D1A-6A4350A4B668}" srcOrd="3" destOrd="0" presId="urn:microsoft.com/office/officeart/2011/layout/ConvergingText"/>
    <dgm:cxn modelId="{CAC054EC-65DD-4A73-BB9F-673C59E18FC8}" type="presParOf" srcId="{D6FD8A45-F9A4-4528-9A9C-3FE1C64C72F9}" destId="{E209D5E6-70A1-4BA1-997F-10815B265ADC}" srcOrd="4" destOrd="0" presId="urn:microsoft.com/office/officeart/2011/layout/ConvergingText"/>
    <dgm:cxn modelId="{DF4D880B-8159-4AB1-BB64-59B495FF0FAA}" type="presParOf" srcId="{D6FD8A45-F9A4-4528-9A9C-3FE1C64C72F9}" destId="{6B2A0520-1262-411F-954B-67E3A5870D8E}" srcOrd="5" destOrd="0" presId="urn:microsoft.com/office/officeart/2011/layout/ConvergingText"/>
    <dgm:cxn modelId="{7875496F-9417-405A-9117-D5E2C40A8A2A}" type="presParOf" srcId="{D6FD8A45-F9A4-4528-9A9C-3FE1C64C72F9}" destId="{13F82FC5-465B-4C10-A38B-732B8BEE2239}" srcOrd="6" destOrd="0" presId="urn:microsoft.com/office/officeart/2011/layout/ConvergingText"/>
    <dgm:cxn modelId="{90F7D0CD-4487-47C3-A992-275D805B6EAE}" type="presParOf" srcId="{D6FD8A45-F9A4-4528-9A9C-3FE1C64C72F9}" destId="{F1F628CD-8085-439E-AF40-B6CC4745EE71}" srcOrd="7" destOrd="0" presId="urn:microsoft.com/office/officeart/2011/layout/ConvergingText"/>
    <dgm:cxn modelId="{E3F321B4-685F-44DA-B79F-639701B4C425}" type="presParOf" srcId="{D6FD8A45-F9A4-4528-9A9C-3FE1C64C72F9}" destId="{45D4CDFB-EC73-4704-A36B-CDB9F7510B97}" srcOrd="8" destOrd="0" presId="urn:microsoft.com/office/officeart/2011/layout/ConvergingText"/>
    <dgm:cxn modelId="{A5380D5E-E1B4-4399-9BBC-8F93FF27B599}" type="presParOf" srcId="{D6FD8A45-F9A4-4528-9A9C-3FE1C64C72F9}" destId="{923806E6-2E5B-4A36-A968-7CF2A401EB45}" srcOrd="9" destOrd="0" presId="urn:microsoft.com/office/officeart/2011/layout/ConvergingText"/>
    <dgm:cxn modelId="{775D8FC9-4E38-4B14-B0A6-D19645B1A7A5}" type="presParOf" srcId="{D6FD8A45-F9A4-4528-9A9C-3FE1C64C72F9}" destId="{EB195379-F8AC-4CE8-B72D-80614AC2AC0A}" srcOrd="10" destOrd="0" presId="urn:microsoft.com/office/officeart/2011/layout/ConvergingText"/>
    <dgm:cxn modelId="{C4D6D9AA-9CF3-449E-9986-A757C1F9849D}" type="presParOf" srcId="{D6FD8A45-F9A4-4528-9A9C-3FE1C64C72F9}" destId="{4393CFE7-5C45-4F47-AA2E-61436712FD8C}" srcOrd="11" destOrd="0" presId="urn:microsoft.com/office/officeart/2011/layout/ConvergingText"/>
    <dgm:cxn modelId="{A5A03E56-A431-476B-89DA-6D667C77F55E}" type="presParOf" srcId="{D6FD8A45-F9A4-4528-9A9C-3FE1C64C72F9}" destId="{D42E89E9-E632-4A07-8727-317751ACD75F}" srcOrd="12" destOrd="0" presId="urn:microsoft.com/office/officeart/2011/layout/ConvergingText"/>
    <dgm:cxn modelId="{9A059304-9948-4ED6-B44A-48336E340573}" type="presParOf" srcId="{D6FD8A45-F9A4-4528-9A9C-3FE1C64C72F9}" destId="{0AF1373A-ACBC-4DB9-A2F7-6AEE2829F7E6}" srcOrd="13" destOrd="0" presId="urn:microsoft.com/office/officeart/2011/layout/ConvergingText"/>
    <dgm:cxn modelId="{717473C4-77D2-42A7-AC1D-4043241F598F}" type="presParOf" srcId="{D6FD8A45-F9A4-4528-9A9C-3FE1C64C72F9}" destId="{30B22D49-223F-4A09-BA92-AB1E6537CF39}" srcOrd="14" destOrd="0" presId="urn:microsoft.com/office/officeart/2011/layout/ConvergingText"/>
    <dgm:cxn modelId="{3E6D2320-9F43-4EFA-B0D6-75F5FB19268D}" type="presParOf" srcId="{D6FD8A45-F9A4-4528-9A9C-3FE1C64C72F9}" destId="{FD9792C6-9BD9-4553-872E-3004C1985277}" srcOrd="15" destOrd="0" presId="urn:microsoft.com/office/officeart/2011/layout/ConvergingText"/>
    <dgm:cxn modelId="{AD0017A8-D725-41F6-80D8-AFEE363A8023}" type="presParOf" srcId="{D6FD8A45-F9A4-4528-9A9C-3FE1C64C72F9}" destId="{A3648B07-8821-42E4-88CB-4C19031EB119}" srcOrd="16" destOrd="0" presId="urn:microsoft.com/office/officeart/2011/layout/ConvergingText"/>
    <dgm:cxn modelId="{28C22B06-1C1E-4669-B3DC-9E6067ADF158}" type="presParOf" srcId="{D6FD8A45-F9A4-4528-9A9C-3FE1C64C72F9}" destId="{53A81DD3-66D6-4758-9043-7146CC0A7FC9}" srcOrd="17" destOrd="0" presId="urn:microsoft.com/office/officeart/2011/layout/ConvergingText"/>
    <dgm:cxn modelId="{B4139EA9-6F64-4DEF-B96B-4819DAE74C88}" type="presParOf" srcId="{D6FD8A45-F9A4-4528-9A9C-3FE1C64C72F9}" destId="{1EE44234-BCFB-4BB5-9335-791B7FF2696C}" srcOrd="18" destOrd="0" presId="urn:microsoft.com/office/officeart/2011/layout/ConvergingText"/>
    <dgm:cxn modelId="{6ABE251A-8631-40E7-8B0A-FC57122027BD}" type="presParOf" srcId="{D6FD8A45-F9A4-4528-9A9C-3FE1C64C72F9}" destId="{52043F67-37A1-4C10-9BF9-8E346BC874FA}" srcOrd="19" destOrd="0" presId="urn:microsoft.com/office/officeart/2011/layout/ConvergingText"/>
    <dgm:cxn modelId="{8D0766A9-83FA-4459-B983-D62A16DD77C8}" type="presParOf" srcId="{D6FD8A45-F9A4-4528-9A9C-3FE1C64C72F9}" destId="{FDE51712-E6A3-489D-BF3F-5523D9DE9B63}" srcOrd="20" destOrd="0" presId="urn:microsoft.com/office/officeart/2011/layout/ConvergingText"/>
    <dgm:cxn modelId="{9B7D22FB-8241-4DE1-BD61-709E592B725E}" type="presParOf" srcId="{D6FD8A45-F9A4-4528-9A9C-3FE1C64C72F9}" destId="{816C5FCA-BD88-4F81-AE11-DDD559001250}" srcOrd="21" destOrd="0" presId="urn:microsoft.com/office/officeart/2011/layout/ConvergingText"/>
    <dgm:cxn modelId="{9C9E9262-79AF-4B77-A065-B70F0565459B}" type="presParOf" srcId="{D6FD8A45-F9A4-4528-9A9C-3FE1C64C72F9}" destId="{2A7F6BC4-CC14-421F-B188-863671F7195F}" srcOrd="22" destOrd="0" presId="urn:microsoft.com/office/officeart/2011/layout/ConvergingText"/>
    <dgm:cxn modelId="{346A1A26-B992-40E8-99FE-14073CDB00C8}" type="presParOf" srcId="{D6FD8A45-F9A4-4528-9A9C-3FE1C64C72F9}" destId="{1C2B1522-8984-43B9-BCD2-66EF3FCD404F}" srcOrd="23" destOrd="0" presId="urn:microsoft.com/office/officeart/2011/layout/ConvergingText"/>
    <dgm:cxn modelId="{3BB83C89-5A59-44AC-8148-DE6C8B19B216}" type="presParOf" srcId="{D6FD8A45-F9A4-4528-9A9C-3FE1C64C72F9}" destId="{5676AF43-2C61-47B3-93F8-A02A0F7B684E}" srcOrd="24" destOrd="0" presId="urn:microsoft.com/office/officeart/2011/layout/ConvergingText"/>
    <dgm:cxn modelId="{AFCD8A33-D898-40D0-8082-C715CE869D43}" type="presParOf" srcId="{D6FD8A45-F9A4-4528-9A9C-3FE1C64C72F9}" destId="{17ED1726-41F5-4A2A-BE21-63CD8526A5B4}" srcOrd="25" destOrd="0" presId="urn:microsoft.com/office/officeart/2011/layout/ConvergingText"/>
    <dgm:cxn modelId="{D43432A3-5944-4266-9740-A3138D9DD7B3}" type="presParOf" srcId="{D6FD8A45-F9A4-4528-9A9C-3FE1C64C72F9}" destId="{EC1E364C-0A74-4E9F-8552-431745CC18B9}" srcOrd="26" destOrd="0" presId="urn:microsoft.com/office/officeart/2011/layout/ConvergingText"/>
    <dgm:cxn modelId="{4B7F92D4-D658-4E43-A1F4-4D3E9905F88B}" type="presParOf" srcId="{D6FD8A45-F9A4-4528-9A9C-3FE1C64C72F9}" destId="{55E576E3-3E9F-453F-BE35-1451E78613E5}" srcOrd="27" destOrd="0" presId="urn:microsoft.com/office/officeart/2011/layout/ConvergingText"/>
    <dgm:cxn modelId="{3B4959F6-2A46-4DCD-885C-E7EFF99DA417}" type="presParOf" srcId="{D6FD8A45-F9A4-4528-9A9C-3FE1C64C72F9}" destId="{4D853091-AC3C-41D8-9ECF-A858294EAB22}" srcOrd="28" destOrd="0" presId="urn:microsoft.com/office/officeart/2011/layout/ConvergingText"/>
    <dgm:cxn modelId="{589B5AAF-337C-467A-B538-583CBFB6BCC7}" type="presParOf" srcId="{D6FD8A45-F9A4-4528-9A9C-3FE1C64C72F9}" destId="{3F12BF17-672D-43A7-B2FF-69515E2F7A32}" srcOrd="29" destOrd="0" presId="urn:microsoft.com/office/officeart/2011/layout/ConvergingText"/>
    <dgm:cxn modelId="{667CD886-50D8-4FD5-A7E1-EB82C194D9A0}" type="presParOf" srcId="{D6FD8A45-F9A4-4528-9A9C-3FE1C64C72F9}" destId="{6824C7EE-B552-42DF-BC3A-5719EC49BBDC}" srcOrd="30" destOrd="0" presId="urn:microsoft.com/office/officeart/2011/layout/ConvergingText"/>
    <dgm:cxn modelId="{CC0CE4FF-D4C1-4520-8FE6-E40B29E3ABAF}" type="presParOf" srcId="{D6FD8A45-F9A4-4528-9A9C-3FE1C64C72F9}" destId="{93DE0CAF-298F-4B0A-BCBA-4F06C2A56393}" srcOrd="31" destOrd="0" presId="urn:microsoft.com/office/officeart/2011/layout/ConvergingText"/>
    <dgm:cxn modelId="{39E3D222-CCF3-48FB-B8D9-9ADDF4D65B41}" type="presParOf" srcId="{D6FD8A45-F9A4-4528-9A9C-3FE1C64C72F9}" destId="{8BEC8193-BEE8-4D21-A7CE-D82133F2197D}" srcOrd="32" destOrd="0" presId="urn:microsoft.com/office/officeart/2011/layout/ConvergingText"/>
    <dgm:cxn modelId="{779A9479-45E6-4BB9-8D20-27B028B08D7D}" type="presParOf" srcId="{D6FD8A45-F9A4-4528-9A9C-3FE1C64C72F9}" destId="{C59F687B-B222-485A-BBA8-21A1DC426B6A}" srcOrd="33" destOrd="0" presId="urn:microsoft.com/office/officeart/2011/layout/ConvergingText"/>
    <dgm:cxn modelId="{E2875562-FC48-47A6-98BC-1D58A9B495AA}" type="presParOf" srcId="{D6FD8A45-F9A4-4528-9A9C-3FE1C64C72F9}" destId="{DDF38024-C345-41C6-BFA3-BAAFEB890423}" srcOrd="34" destOrd="0" presId="urn:microsoft.com/office/officeart/2011/layout/ConvergingText"/>
    <dgm:cxn modelId="{AC971F5A-F153-450F-9E8C-75ADC23E531F}" type="presParOf" srcId="{D6FD8A45-F9A4-4528-9A9C-3FE1C64C72F9}" destId="{FB2ED6F6-6F22-45F2-A40A-EA2281309093}" srcOrd="35" destOrd="0" presId="urn:microsoft.com/office/officeart/2011/layout/ConvergingText"/>
    <dgm:cxn modelId="{DE398BAD-E661-41FA-BFF7-6B80D7708F6E}" type="presParOf" srcId="{D6FD8A45-F9A4-4528-9A9C-3FE1C64C72F9}" destId="{1AF8FF9B-4F00-40D7-9D88-2111A89223F1}" srcOrd="36"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874394C-1CF2-4CEA-8ABA-D2C8F30B246B}" type="doc">
      <dgm:prSet loTypeId="urn:microsoft.com/office/officeart/2011/layout/ConvergingText" loCatId="officeonline" qsTypeId="urn:microsoft.com/office/officeart/2005/8/quickstyle/3d3" qsCatId="3D" csTypeId="urn:microsoft.com/office/officeart/2005/8/colors/colorful2" csCatId="colorful" phldr="1"/>
      <dgm:spPr/>
      <dgm:t>
        <a:bodyPr/>
        <a:lstStyle/>
        <a:p>
          <a:endParaRPr lang="en-US"/>
        </a:p>
      </dgm:t>
    </dgm:pt>
    <dgm:pt modelId="{02499135-D70D-41FD-95FD-B94CE7EED220}">
      <dgm:prSet phldrT="[Text]" custT="1"/>
      <dgm:spPr/>
      <dgm:t>
        <a:bodyPr/>
        <a:lstStyle/>
        <a:p>
          <a:endParaRPr lang="en-US" sz="1900" dirty="0"/>
        </a:p>
      </dgm:t>
    </dgm:pt>
    <dgm:pt modelId="{8454F423-0A00-4898-A0F0-56EB7FD59CB3}" type="parTrans" cxnId="{EB74C76C-C08B-451F-AE29-334607A33BCC}">
      <dgm:prSet/>
      <dgm:spPr/>
      <dgm:t>
        <a:bodyPr/>
        <a:lstStyle/>
        <a:p>
          <a:endParaRPr lang="en-US"/>
        </a:p>
      </dgm:t>
    </dgm:pt>
    <dgm:pt modelId="{F0A1CA10-D45A-4E67-BA39-A4FA86927E17}" type="sibTrans" cxnId="{EB74C76C-C08B-451F-AE29-334607A33BCC}">
      <dgm:prSet/>
      <dgm:spPr/>
      <dgm:t>
        <a:bodyPr/>
        <a:lstStyle/>
        <a:p>
          <a:endParaRPr lang="en-US"/>
        </a:p>
      </dgm:t>
    </dgm:pt>
    <dgm:pt modelId="{19A49EFE-94CD-4D64-9A04-BF2BA6B1EFC4}">
      <dgm:prSet phldrT="[Text]" custT="1"/>
      <dgm:spPr/>
      <dgm:t>
        <a:bodyPr/>
        <a:lstStyle/>
        <a:p>
          <a:r>
            <a:rPr lang="en-US" sz="2400" dirty="0" smtClean="0"/>
            <a:t>Alienated From God</a:t>
          </a:r>
          <a:endParaRPr lang="en-US" sz="2400" dirty="0"/>
        </a:p>
      </dgm:t>
    </dgm:pt>
    <dgm:pt modelId="{79B68CFE-0265-42CE-B850-0D81A1584E0E}" type="parTrans" cxnId="{84479630-6D77-441B-A0C0-A04761C452A6}">
      <dgm:prSet/>
      <dgm:spPr/>
      <dgm:t>
        <a:bodyPr/>
        <a:lstStyle/>
        <a:p>
          <a:endParaRPr lang="en-US"/>
        </a:p>
      </dgm:t>
    </dgm:pt>
    <dgm:pt modelId="{FD8A0AE9-AC0B-40D2-82A8-16BC4EDC248B}" type="sibTrans" cxnId="{84479630-6D77-441B-A0C0-A04761C452A6}">
      <dgm:prSet/>
      <dgm:spPr/>
      <dgm:t>
        <a:bodyPr/>
        <a:lstStyle/>
        <a:p>
          <a:endParaRPr lang="en-US"/>
        </a:p>
      </dgm:t>
    </dgm:pt>
    <dgm:pt modelId="{C5137FAE-EA35-414A-8301-41729F6D9395}">
      <dgm:prSet phldrT="[Text]" custT="1"/>
      <dgm:spPr/>
      <dgm:t>
        <a:bodyPr/>
        <a:lstStyle/>
        <a:p>
          <a:r>
            <a:rPr lang="en-US" sz="2400" spc="-150" dirty="0" smtClean="0"/>
            <a:t>Dispossessed From Homeland </a:t>
          </a:r>
          <a:endParaRPr lang="en-US" sz="2400" spc="-150" dirty="0"/>
        </a:p>
      </dgm:t>
    </dgm:pt>
    <dgm:pt modelId="{13EA5C76-1E01-4945-A6D2-5DBB1C126264}" type="parTrans" cxnId="{7D47FFC2-7839-4221-84E0-16CF0299F63A}">
      <dgm:prSet/>
      <dgm:spPr/>
      <dgm:t>
        <a:bodyPr/>
        <a:lstStyle/>
        <a:p>
          <a:endParaRPr lang="en-US"/>
        </a:p>
      </dgm:t>
    </dgm:pt>
    <dgm:pt modelId="{92E14496-837B-4082-BE8A-9802F2DBC170}" type="sibTrans" cxnId="{7D47FFC2-7839-4221-84E0-16CF0299F63A}">
      <dgm:prSet/>
      <dgm:spPr/>
      <dgm:t>
        <a:bodyPr/>
        <a:lstStyle/>
        <a:p>
          <a:endParaRPr lang="en-US"/>
        </a:p>
      </dgm:t>
    </dgm:pt>
    <dgm:pt modelId="{873F0492-99BE-4017-A3CD-AC430DB58507}">
      <dgm:prSet phldrT="[Text]" custT="1"/>
      <dgm:spPr/>
      <dgm:t>
        <a:bodyPr/>
        <a:lstStyle/>
        <a:p>
          <a:r>
            <a:rPr lang="en-US" sz="2400" dirty="0" smtClean="0"/>
            <a:t>Reproached By Enemies</a:t>
          </a:r>
          <a:endParaRPr lang="en-US" sz="2400" dirty="0"/>
        </a:p>
      </dgm:t>
    </dgm:pt>
    <dgm:pt modelId="{4400AEC2-2638-4796-9865-2C3B7C81FAD2}" type="parTrans" cxnId="{BE5E7186-2693-4A36-B4AE-FD0BCDCC0E83}">
      <dgm:prSet/>
      <dgm:spPr/>
      <dgm:t>
        <a:bodyPr/>
        <a:lstStyle/>
        <a:p>
          <a:endParaRPr lang="en-US"/>
        </a:p>
      </dgm:t>
    </dgm:pt>
    <dgm:pt modelId="{55377373-2AA7-490E-9825-33D70FBF8978}" type="sibTrans" cxnId="{BE5E7186-2693-4A36-B4AE-FD0BCDCC0E83}">
      <dgm:prSet/>
      <dgm:spPr/>
      <dgm:t>
        <a:bodyPr/>
        <a:lstStyle/>
        <a:p>
          <a:endParaRPr lang="en-US"/>
        </a:p>
      </dgm:t>
    </dgm:pt>
    <dgm:pt modelId="{906BB311-C262-489F-B678-6A3E01F773FB}" type="pres">
      <dgm:prSet presAssocID="{B874394C-1CF2-4CEA-8ABA-D2C8F30B246B}" presName="Name0" presStyleCnt="0">
        <dgm:presLayoutVars>
          <dgm:chMax/>
          <dgm:chPref val="1"/>
          <dgm:dir/>
          <dgm:animOne val="branch"/>
          <dgm:animLvl val="lvl"/>
          <dgm:resizeHandles/>
        </dgm:presLayoutVars>
      </dgm:prSet>
      <dgm:spPr/>
      <dgm:t>
        <a:bodyPr/>
        <a:lstStyle/>
        <a:p>
          <a:endParaRPr lang="en-US"/>
        </a:p>
      </dgm:t>
    </dgm:pt>
    <dgm:pt modelId="{D6FD8A45-F9A4-4528-9A9C-3FE1C64C72F9}" type="pres">
      <dgm:prSet presAssocID="{02499135-D70D-41FD-95FD-B94CE7EED220}" presName="composite" presStyleCnt="0"/>
      <dgm:spPr/>
    </dgm:pt>
    <dgm:pt modelId="{00B777C7-6319-42C5-80A7-A64EAA8FB7BA}" type="pres">
      <dgm:prSet presAssocID="{02499135-D70D-41FD-95FD-B94CE7EED220}" presName="ParentAccent1" presStyleLbl="alignNode1" presStyleIdx="0" presStyleCnt="34" custLinFactX="-274252" custLinFactNeighborX="-300000"/>
      <dgm:spPr/>
    </dgm:pt>
    <dgm:pt modelId="{4EA91B1E-6CCF-48BA-9201-2ED21C0BEE03}" type="pres">
      <dgm:prSet presAssocID="{02499135-D70D-41FD-95FD-B94CE7EED220}" presName="ParentAccent2" presStyleLbl="alignNode1" presStyleIdx="1" presStyleCnt="34" custLinFactX="-274252" custLinFactNeighborX="-300000"/>
      <dgm:spPr/>
    </dgm:pt>
    <dgm:pt modelId="{096D0D1F-59FE-4D73-9E46-7B7A7C5ED9D9}" type="pres">
      <dgm:prSet presAssocID="{02499135-D70D-41FD-95FD-B94CE7EED220}" presName="ParentAccent3" presStyleLbl="alignNode1" presStyleIdx="2" presStyleCnt="34" custLinFactX="-274252" custLinFactNeighborX="-300000"/>
      <dgm:spPr/>
    </dgm:pt>
    <dgm:pt modelId="{620C25E1-8839-4456-8D1A-6A4350A4B668}" type="pres">
      <dgm:prSet presAssocID="{02499135-D70D-41FD-95FD-B94CE7EED220}" presName="ParentAccent4" presStyleLbl="alignNode1" presStyleIdx="3" presStyleCnt="34" custLinFactX="-188555" custLinFactNeighborX="-200000"/>
      <dgm:spPr/>
    </dgm:pt>
    <dgm:pt modelId="{E209D5E6-70A1-4BA1-997F-10815B265ADC}" type="pres">
      <dgm:prSet presAssocID="{02499135-D70D-41FD-95FD-B94CE7EED220}" presName="ParentAccent5" presStyleLbl="alignNode1" presStyleIdx="4" presStyleCnt="34" custLinFactX="-100000" custLinFactNeighborX="-108951" custLinFactNeighborY="5758"/>
      <dgm:spPr/>
    </dgm:pt>
    <dgm:pt modelId="{6B2A0520-1262-411F-954B-67E3A5870D8E}" type="pres">
      <dgm:prSet presAssocID="{02499135-D70D-41FD-95FD-B94CE7EED220}" presName="ParentAccent6" presStyleLbl="alignNode1" presStyleIdx="5" presStyleCnt="34"/>
      <dgm:spPr/>
    </dgm:pt>
    <dgm:pt modelId="{13F82FC5-465B-4C10-A38B-732B8BEE2239}" type="pres">
      <dgm:prSet presAssocID="{02499135-D70D-41FD-95FD-B94CE7EED220}" presName="ParentAccent7" presStyleLbl="alignNode1" presStyleIdx="6" presStyleCnt="34" custLinFactX="-274252" custLinFactNeighborX="-300000"/>
      <dgm:spPr/>
    </dgm:pt>
    <dgm:pt modelId="{F1F628CD-8085-439E-AF40-B6CC4745EE71}" type="pres">
      <dgm:prSet presAssocID="{02499135-D70D-41FD-95FD-B94CE7EED220}" presName="ParentAccent8" presStyleLbl="alignNode1" presStyleIdx="7" presStyleCnt="34" custLinFactX="-274252" custLinFactNeighborX="-300000"/>
      <dgm:spPr/>
    </dgm:pt>
    <dgm:pt modelId="{45D4CDFB-EC73-4704-A36B-CDB9F7510B97}" type="pres">
      <dgm:prSet presAssocID="{02499135-D70D-41FD-95FD-B94CE7EED220}" presName="ParentAccent9" presStyleLbl="alignNode1" presStyleIdx="8" presStyleCnt="34" custLinFactX="-274252" custLinFactNeighborX="-300000"/>
      <dgm:spPr/>
    </dgm:pt>
    <dgm:pt modelId="{923806E6-2E5B-4A36-A968-7CF2A401EB45}" type="pres">
      <dgm:prSet presAssocID="{02499135-D70D-41FD-95FD-B94CE7EED220}" presName="ParentAccent10" presStyleLbl="alignNode1" presStyleIdx="9" presStyleCnt="34" custLinFactX="-274252" custLinFactNeighborX="-300000"/>
      <dgm:spPr/>
    </dgm:pt>
    <dgm:pt modelId="{EB195379-F8AC-4CE8-B72D-80614AC2AC0A}" type="pres">
      <dgm:prSet presAssocID="{02499135-D70D-41FD-95FD-B94CE7EED220}" presName="Parent" presStyleLbl="alignNode1" presStyleIdx="10" presStyleCnt="34">
        <dgm:presLayoutVars>
          <dgm:chMax val="5"/>
          <dgm:chPref val="3"/>
          <dgm:bulletEnabled val="1"/>
        </dgm:presLayoutVars>
      </dgm:prSet>
      <dgm:spPr/>
      <dgm:t>
        <a:bodyPr/>
        <a:lstStyle/>
        <a:p>
          <a:endParaRPr lang="en-US"/>
        </a:p>
      </dgm:t>
    </dgm:pt>
    <dgm:pt modelId="{4393CFE7-5C45-4F47-AA2E-61436712FD8C}" type="pres">
      <dgm:prSet presAssocID="{19A49EFE-94CD-4D64-9A04-BF2BA6B1EFC4}" presName="Child1Accent1" presStyleLbl="alignNode1" presStyleIdx="11" presStyleCnt="34"/>
      <dgm:spPr/>
    </dgm:pt>
    <dgm:pt modelId="{D42E89E9-E632-4A07-8727-317751ACD75F}" type="pres">
      <dgm:prSet presAssocID="{19A49EFE-94CD-4D64-9A04-BF2BA6B1EFC4}" presName="Child1Accent2" presStyleLbl="alignNode1" presStyleIdx="12" presStyleCnt="34"/>
      <dgm:spPr/>
    </dgm:pt>
    <dgm:pt modelId="{0AF1373A-ACBC-4DB9-A2F7-6AEE2829F7E6}" type="pres">
      <dgm:prSet presAssocID="{19A49EFE-94CD-4D64-9A04-BF2BA6B1EFC4}" presName="Child1Accent3" presStyleLbl="alignNode1" presStyleIdx="13" presStyleCnt="34"/>
      <dgm:spPr/>
    </dgm:pt>
    <dgm:pt modelId="{30B22D49-223F-4A09-BA92-AB1E6537CF39}" type="pres">
      <dgm:prSet presAssocID="{19A49EFE-94CD-4D64-9A04-BF2BA6B1EFC4}" presName="Child1Accent4" presStyleLbl="alignNode1" presStyleIdx="14" presStyleCnt="34"/>
      <dgm:spPr/>
    </dgm:pt>
    <dgm:pt modelId="{FD9792C6-9BD9-4553-872E-3004C1985277}" type="pres">
      <dgm:prSet presAssocID="{19A49EFE-94CD-4D64-9A04-BF2BA6B1EFC4}" presName="Child1Accent5" presStyleLbl="alignNode1" presStyleIdx="15" presStyleCnt="34"/>
      <dgm:spPr/>
    </dgm:pt>
    <dgm:pt modelId="{A3648B07-8821-42E4-88CB-4C19031EB119}" type="pres">
      <dgm:prSet presAssocID="{19A49EFE-94CD-4D64-9A04-BF2BA6B1EFC4}" presName="Child1Accent6" presStyleLbl="alignNode1" presStyleIdx="16" presStyleCnt="34" custLinFactNeighborX="-24004"/>
      <dgm:spPr/>
    </dgm:pt>
    <dgm:pt modelId="{53A81DD3-66D6-4758-9043-7146CC0A7FC9}" type="pres">
      <dgm:prSet presAssocID="{19A49EFE-94CD-4D64-9A04-BF2BA6B1EFC4}" presName="Child1Accent7" presStyleLbl="alignNode1" presStyleIdx="17" presStyleCnt="34" custLinFactX="600000" custLinFactNeighborX="655727" custLinFactNeighborY="-23983"/>
      <dgm:spPr/>
    </dgm:pt>
    <dgm:pt modelId="{1EE44234-BCFB-4BB5-9335-791B7FF2696C}" type="pres">
      <dgm:prSet presAssocID="{19A49EFE-94CD-4D64-9A04-BF2BA6B1EFC4}" presName="Child1Accent8" presStyleLbl="alignNode1" presStyleIdx="18" presStyleCnt="34"/>
      <dgm:spPr/>
    </dgm:pt>
    <dgm:pt modelId="{52043F67-37A1-4C10-9BF9-8E346BC874FA}" type="pres">
      <dgm:prSet presAssocID="{19A49EFE-94CD-4D64-9A04-BF2BA6B1EFC4}" presName="Child1Accent9" presStyleLbl="alignNode1" presStyleIdx="19" presStyleCnt="34"/>
      <dgm:spPr/>
    </dgm:pt>
    <dgm:pt modelId="{FDE51712-E6A3-489D-BF3F-5523D9DE9B63}" type="pres">
      <dgm:prSet presAssocID="{19A49EFE-94CD-4D64-9A04-BF2BA6B1EFC4}" presName="Child1" presStyleLbl="revTx" presStyleIdx="0" presStyleCnt="3" custLinFactNeighborX="17881" custLinFactNeighborY="-8301">
        <dgm:presLayoutVars>
          <dgm:chMax/>
          <dgm:chPref val="0"/>
          <dgm:bulletEnabled val="1"/>
        </dgm:presLayoutVars>
      </dgm:prSet>
      <dgm:spPr/>
      <dgm:t>
        <a:bodyPr/>
        <a:lstStyle/>
        <a:p>
          <a:endParaRPr lang="en-US"/>
        </a:p>
      </dgm:t>
    </dgm:pt>
    <dgm:pt modelId="{816C5FCA-BD88-4F81-AE11-DDD559001250}" type="pres">
      <dgm:prSet presAssocID="{C5137FAE-EA35-414A-8301-41729F6D9395}" presName="Child2Accent1" presStyleLbl="alignNode1" presStyleIdx="20" presStyleCnt="34"/>
      <dgm:spPr/>
    </dgm:pt>
    <dgm:pt modelId="{2A7F6BC4-CC14-421F-B188-863671F7195F}" type="pres">
      <dgm:prSet presAssocID="{C5137FAE-EA35-414A-8301-41729F6D9395}" presName="Child2Accent2" presStyleLbl="alignNode1" presStyleIdx="21" presStyleCnt="34"/>
      <dgm:spPr/>
    </dgm:pt>
    <dgm:pt modelId="{1C2B1522-8984-43B9-BCD2-66EF3FCD404F}" type="pres">
      <dgm:prSet presAssocID="{C5137FAE-EA35-414A-8301-41729F6D9395}" presName="Child2Accent3" presStyleLbl="alignNode1" presStyleIdx="22" presStyleCnt="34"/>
      <dgm:spPr/>
    </dgm:pt>
    <dgm:pt modelId="{5676AF43-2C61-47B3-93F8-A02A0F7B684E}" type="pres">
      <dgm:prSet presAssocID="{C5137FAE-EA35-414A-8301-41729F6D9395}" presName="Child2Accent4" presStyleLbl="alignNode1" presStyleIdx="23" presStyleCnt="34"/>
      <dgm:spPr/>
    </dgm:pt>
    <dgm:pt modelId="{17ED1726-41F5-4A2A-BE21-63CD8526A5B4}" type="pres">
      <dgm:prSet presAssocID="{C5137FAE-EA35-414A-8301-41729F6D9395}" presName="Child2Accent5" presStyleLbl="alignNode1" presStyleIdx="24" presStyleCnt="34"/>
      <dgm:spPr/>
    </dgm:pt>
    <dgm:pt modelId="{EC1E364C-0A74-4E9F-8552-431745CC18B9}" type="pres">
      <dgm:prSet presAssocID="{C5137FAE-EA35-414A-8301-41729F6D9395}" presName="Child2Accent6" presStyleLbl="alignNode1" presStyleIdx="25" presStyleCnt="34" custLinFactX="99676" custLinFactNeighborX="100000"/>
      <dgm:spPr/>
    </dgm:pt>
    <dgm:pt modelId="{55E576E3-3E9F-453F-BE35-1451E78613E5}" type="pres">
      <dgm:prSet presAssocID="{C5137FAE-EA35-414A-8301-41729F6D9395}" presName="Child2Accent7" presStyleLbl="alignNode1" presStyleIdx="26" presStyleCnt="34"/>
      <dgm:spPr/>
    </dgm:pt>
    <dgm:pt modelId="{4D853091-AC3C-41D8-9ECF-A858294EAB22}" type="pres">
      <dgm:prSet presAssocID="{C5137FAE-EA35-414A-8301-41729F6D9395}" presName="Child2" presStyleLbl="revTx" presStyleIdx="1" presStyleCnt="3" custLinFactNeighborX="21991" custLinFactNeighborY="-9085">
        <dgm:presLayoutVars>
          <dgm:chMax/>
          <dgm:chPref val="0"/>
          <dgm:bulletEnabled val="1"/>
        </dgm:presLayoutVars>
      </dgm:prSet>
      <dgm:spPr/>
      <dgm:t>
        <a:bodyPr/>
        <a:lstStyle/>
        <a:p>
          <a:endParaRPr lang="en-US"/>
        </a:p>
      </dgm:t>
    </dgm:pt>
    <dgm:pt modelId="{3F12BF17-672D-43A7-B2FF-69515E2F7A32}" type="pres">
      <dgm:prSet presAssocID="{873F0492-99BE-4017-A3CD-AC430DB58507}" presName="Child3Accent1" presStyleLbl="alignNode1" presStyleIdx="27" presStyleCnt="34"/>
      <dgm:spPr/>
    </dgm:pt>
    <dgm:pt modelId="{6824C7EE-B552-42DF-BC3A-5719EC49BBDC}" type="pres">
      <dgm:prSet presAssocID="{873F0492-99BE-4017-A3CD-AC430DB58507}" presName="Child3Accent2" presStyleLbl="alignNode1" presStyleIdx="28" presStyleCnt="34"/>
      <dgm:spPr/>
    </dgm:pt>
    <dgm:pt modelId="{93DE0CAF-298F-4B0A-BCBA-4F06C2A56393}" type="pres">
      <dgm:prSet presAssocID="{873F0492-99BE-4017-A3CD-AC430DB58507}" presName="Child3Accent3" presStyleLbl="alignNode1" presStyleIdx="29" presStyleCnt="34"/>
      <dgm:spPr/>
    </dgm:pt>
    <dgm:pt modelId="{8BEC8193-BEE8-4D21-A7CE-D82133F2197D}" type="pres">
      <dgm:prSet presAssocID="{873F0492-99BE-4017-A3CD-AC430DB58507}" presName="Child3Accent4" presStyleLbl="alignNode1" presStyleIdx="30" presStyleCnt="34"/>
      <dgm:spPr/>
    </dgm:pt>
    <dgm:pt modelId="{C59F687B-B222-485A-BBA8-21A1DC426B6A}" type="pres">
      <dgm:prSet presAssocID="{873F0492-99BE-4017-A3CD-AC430DB58507}" presName="Child3Accent5" presStyleLbl="alignNode1" presStyleIdx="31" presStyleCnt="34"/>
      <dgm:spPr/>
    </dgm:pt>
    <dgm:pt modelId="{DDF38024-C345-41C6-BFA3-BAAFEB890423}" type="pres">
      <dgm:prSet presAssocID="{873F0492-99BE-4017-A3CD-AC430DB58507}" presName="Child3Accent6" presStyleLbl="alignNode1" presStyleIdx="32" presStyleCnt="34"/>
      <dgm:spPr/>
    </dgm:pt>
    <dgm:pt modelId="{FB2ED6F6-6F22-45F2-A40A-EA2281309093}" type="pres">
      <dgm:prSet presAssocID="{873F0492-99BE-4017-A3CD-AC430DB58507}" presName="Child3Accent7" presStyleLbl="alignNode1" presStyleIdx="33" presStyleCnt="34" custLinFactX="100000" custLinFactNeighborX="117699"/>
      <dgm:spPr/>
    </dgm:pt>
    <dgm:pt modelId="{1AF8FF9B-4F00-40D7-9D88-2111A89223F1}" type="pres">
      <dgm:prSet presAssocID="{873F0492-99BE-4017-A3CD-AC430DB58507}" presName="Child3" presStyleLbl="revTx" presStyleIdx="2" presStyleCnt="3" custLinFactY="69214" custLinFactNeighborX="17938" custLinFactNeighborY="100000">
        <dgm:presLayoutVars>
          <dgm:chMax/>
          <dgm:chPref val="0"/>
          <dgm:bulletEnabled val="1"/>
        </dgm:presLayoutVars>
      </dgm:prSet>
      <dgm:spPr/>
      <dgm:t>
        <a:bodyPr/>
        <a:lstStyle/>
        <a:p>
          <a:endParaRPr lang="en-US"/>
        </a:p>
      </dgm:t>
    </dgm:pt>
  </dgm:ptLst>
  <dgm:cxnLst>
    <dgm:cxn modelId="{BBCE76EB-1DBC-44F8-8A49-087E01836D04}" type="presOf" srcId="{B874394C-1CF2-4CEA-8ABA-D2C8F30B246B}" destId="{906BB311-C262-489F-B678-6A3E01F773FB}" srcOrd="0" destOrd="0" presId="urn:microsoft.com/office/officeart/2011/layout/ConvergingText"/>
    <dgm:cxn modelId="{7D47FFC2-7839-4221-84E0-16CF0299F63A}" srcId="{02499135-D70D-41FD-95FD-B94CE7EED220}" destId="{C5137FAE-EA35-414A-8301-41729F6D9395}" srcOrd="1" destOrd="0" parTransId="{13EA5C76-1E01-4945-A6D2-5DBB1C126264}" sibTransId="{92E14496-837B-4082-BE8A-9802F2DBC170}"/>
    <dgm:cxn modelId="{84479630-6D77-441B-A0C0-A04761C452A6}" srcId="{02499135-D70D-41FD-95FD-B94CE7EED220}" destId="{19A49EFE-94CD-4D64-9A04-BF2BA6B1EFC4}" srcOrd="0" destOrd="0" parTransId="{79B68CFE-0265-42CE-B850-0D81A1584E0E}" sibTransId="{FD8A0AE9-AC0B-40D2-82A8-16BC4EDC248B}"/>
    <dgm:cxn modelId="{BE5E7186-2693-4A36-B4AE-FD0BCDCC0E83}" srcId="{02499135-D70D-41FD-95FD-B94CE7EED220}" destId="{873F0492-99BE-4017-A3CD-AC430DB58507}" srcOrd="2" destOrd="0" parTransId="{4400AEC2-2638-4796-9865-2C3B7C81FAD2}" sibTransId="{55377373-2AA7-490E-9825-33D70FBF8978}"/>
    <dgm:cxn modelId="{3F4478F8-545D-408D-9308-50B7F4F8D2DA}" type="presOf" srcId="{02499135-D70D-41FD-95FD-B94CE7EED220}" destId="{EB195379-F8AC-4CE8-B72D-80614AC2AC0A}" srcOrd="0" destOrd="0" presId="urn:microsoft.com/office/officeart/2011/layout/ConvergingText"/>
    <dgm:cxn modelId="{3F0CE81A-54D4-42BD-995B-48E6459234D4}" type="presOf" srcId="{873F0492-99BE-4017-A3CD-AC430DB58507}" destId="{1AF8FF9B-4F00-40D7-9D88-2111A89223F1}" srcOrd="0" destOrd="0" presId="urn:microsoft.com/office/officeart/2011/layout/ConvergingText"/>
    <dgm:cxn modelId="{7C4F1B3F-2C9A-496A-9932-305300D66F91}" type="presOf" srcId="{C5137FAE-EA35-414A-8301-41729F6D9395}" destId="{4D853091-AC3C-41D8-9ECF-A858294EAB22}" srcOrd="0" destOrd="0" presId="urn:microsoft.com/office/officeart/2011/layout/ConvergingText"/>
    <dgm:cxn modelId="{EB74C76C-C08B-451F-AE29-334607A33BCC}" srcId="{B874394C-1CF2-4CEA-8ABA-D2C8F30B246B}" destId="{02499135-D70D-41FD-95FD-B94CE7EED220}" srcOrd="0" destOrd="0" parTransId="{8454F423-0A00-4898-A0F0-56EB7FD59CB3}" sibTransId="{F0A1CA10-D45A-4E67-BA39-A4FA86927E17}"/>
    <dgm:cxn modelId="{F27AA8F1-E458-4F24-A8BF-8A56608644BF}" type="presOf" srcId="{19A49EFE-94CD-4D64-9A04-BF2BA6B1EFC4}" destId="{FDE51712-E6A3-489D-BF3F-5523D9DE9B63}" srcOrd="0" destOrd="0" presId="urn:microsoft.com/office/officeart/2011/layout/ConvergingText"/>
    <dgm:cxn modelId="{8203F4B3-6E52-4264-BCBE-93A30E1E6AB1}" type="presParOf" srcId="{906BB311-C262-489F-B678-6A3E01F773FB}" destId="{D6FD8A45-F9A4-4528-9A9C-3FE1C64C72F9}" srcOrd="0" destOrd="0" presId="urn:microsoft.com/office/officeart/2011/layout/ConvergingText"/>
    <dgm:cxn modelId="{10AD6B89-CCF5-476D-8159-55E6750EA76F}" type="presParOf" srcId="{D6FD8A45-F9A4-4528-9A9C-3FE1C64C72F9}" destId="{00B777C7-6319-42C5-80A7-A64EAA8FB7BA}" srcOrd="0" destOrd="0" presId="urn:microsoft.com/office/officeart/2011/layout/ConvergingText"/>
    <dgm:cxn modelId="{95A0FC51-05EB-4D06-AC0C-99CC855EAD49}" type="presParOf" srcId="{D6FD8A45-F9A4-4528-9A9C-3FE1C64C72F9}" destId="{4EA91B1E-6CCF-48BA-9201-2ED21C0BEE03}" srcOrd="1" destOrd="0" presId="urn:microsoft.com/office/officeart/2011/layout/ConvergingText"/>
    <dgm:cxn modelId="{1A003623-5055-44C0-9942-B85F74F78B02}" type="presParOf" srcId="{D6FD8A45-F9A4-4528-9A9C-3FE1C64C72F9}" destId="{096D0D1F-59FE-4D73-9E46-7B7A7C5ED9D9}" srcOrd="2" destOrd="0" presId="urn:microsoft.com/office/officeart/2011/layout/ConvergingText"/>
    <dgm:cxn modelId="{69D35456-065F-4816-BE86-3869FFE1A609}" type="presParOf" srcId="{D6FD8A45-F9A4-4528-9A9C-3FE1C64C72F9}" destId="{620C25E1-8839-4456-8D1A-6A4350A4B668}" srcOrd="3" destOrd="0" presId="urn:microsoft.com/office/officeart/2011/layout/ConvergingText"/>
    <dgm:cxn modelId="{0CCE4773-B3C5-426C-A2A7-BBF3E8183706}" type="presParOf" srcId="{D6FD8A45-F9A4-4528-9A9C-3FE1C64C72F9}" destId="{E209D5E6-70A1-4BA1-997F-10815B265ADC}" srcOrd="4" destOrd="0" presId="urn:microsoft.com/office/officeart/2011/layout/ConvergingText"/>
    <dgm:cxn modelId="{D5FD8FC4-CA61-4225-B4C4-DCC75CC8042F}" type="presParOf" srcId="{D6FD8A45-F9A4-4528-9A9C-3FE1C64C72F9}" destId="{6B2A0520-1262-411F-954B-67E3A5870D8E}" srcOrd="5" destOrd="0" presId="urn:microsoft.com/office/officeart/2011/layout/ConvergingText"/>
    <dgm:cxn modelId="{A65E67F7-D612-4654-8763-916A9F4A3160}" type="presParOf" srcId="{D6FD8A45-F9A4-4528-9A9C-3FE1C64C72F9}" destId="{13F82FC5-465B-4C10-A38B-732B8BEE2239}" srcOrd="6" destOrd="0" presId="urn:microsoft.com/office/officeart/2011/layout/ConvergingText"/>
    <dgm:cxn modelId="{F065C736-D018-4D2A-AEB2-70CD05FC6384}" type="presParOf" srcId="{D6FD8A45-F9A4-4528-9A9C-3FE1C64C72F9}" destId="{F1F628CD-8085-439E-AF40-B6CC4745EE71}" srcOrd="7" destOrd="0" presId="urn:microsoft.com/office/officeart/2011/layout/ConvergingText"/>
    <dgm:cxn modelId="{826DD151-2980-4464-BC34-2850DB807D6D}" type="presParOf" srcId="{D6FD8A45-F9A4-4528-9A9C-3FE1C64C72F9}" destId="{45D4CDFB-EC73-4704-A36B-CDB9F7510B97}" srcOrd="8" destOrd="0" presId="urn:microsoft.com/office/officeart/2011/layout/ConvergingText"/>
    <dgm:cxn modelId="{B7EEC60C-8A09-4281-AD4F-CA7A81EA1028}" type="presParOf" srcId="{D6FD8A45-F9A4-4528-9A9C-3FE1C64C72F9}" destId="{923806E6-2E5B-4A36-A968-7CF2A401EB45}" srcOrd="9" destOrd="0" presId="urn:microsoft.com/office/officeart/2011/layout/ConvergingText"/>
    <dgm:cxn modelId="{ACCA90CF-8AB6-4A76-8380-7CE304082EB9}" type="presParOf" srcId="{D6FD8A45-F9A4-4528-9A9C-3FE1C64C72F9}" destId="{EB195379-F8AC-4CE8-B72D-80614AC2AC0A}" srcOrd="10" destOrd="0" presId="urn:microsoft.com/office/officeart/2011/layout/ConvergingText"/>
    <dgm:cxn modelId="{DB4C34DF-DF69-4E02-B0BF-386D7BBB6C3C}" type="presParOf" srcId="{D6FD8A45-F9A4-4528-9A9C-3FE1C64C72F9}" destId="{4393CFE7-5C45-4F47-AA2E-61436712FD8C}" srcOrd="11" destOrd="0" presId="urn:microsoft.com/office/officeart/2011/layout/ConvergingText"/>
    <dgm:cxn modelId="{062D5BA8-0875-4BE0-A890-2161D6F63DF0}" type="presParOf" srcId="{D6FD8A45-F9A4-4528-9A9C-3FE1C64C72F9}" destId="{D42E89E9-E632-4A07-8727-317751ACD75F}" srcOrd="12" destOrd="0" presId="urn:microsoft.com/office/officeart/2011/layout/ConvergingText"/>
    <dgm:cxn modelId="{45BC46B1-CF81-4DF7-A0F2-B2466FA68BBF}" type="presParOf" srcId="{D6FD8A45-F9A4-4528-9A9C-3FE1C64C72F9}" destId="{0AF1373A-ACBC-4DB9-A2F7-6AEE2829F7E6}" srcOrd="13" destOrd="0" presId="urn:microsoft.com/office/officeart/2011/layout/ConvergingText"/>
    <dgm:cxn modelId="{0D1A26B8-7851-4473-AB2A-46801AD1F2F9}" type="presParOf" srcId="{D6FD8A45-F9A4-4528-9A9C-3FE1C64C72F9}" destId="{30B22D49-223F-4A09-BA92-AB1E6537CF39}" srcOrd="14" destOrd="0" presId="urn:microsoft.com/office/officeart/2011/layout/ConvergingText"/>
    <dgm:cxn modelId="{738B291C-EE12-4CAE-BE67-6CBAB6E0D652}" type="presParOf" srcId="{D6FD8A45-F9A4-4528-9A9C-3FE1C64C72F9}" destId="{FD9792C6-9BD9-4553-872E-3004C1985277}" srcOrd="15" destOrd="0" presId="urn:microsoft.com/office/officeart/2011/layout/ConvergingText"/>
    <dgm:cxn modelId="{D49E9946-BE43-49A9-84B7-5013A5ABC6A1}" type="presParOf" srcId="{D6FD8A45-F9A4-4528-9A9C-3FE1C64C72F9}" destId="{A3648B07-8821-42E4-88CB-4C19031EB119}" srcOrd="16" destOrd="0" presId="urn:microsoft.com/office/officeart/2011/layout/ConvergingText"/>
    <dgm:cxn modelId="{B2C4F5BE-0E72-4857-9813-F2CBB498B878}" type="presParOf" srcId="{D6FD8A45-F9A4-4528-9A9C-3FE1C64C72F9}" destId="{53A81DD3-66D6-4758-9043-7146CC0A7FC9}" srcOrd="17" destOrd="0" presId="urn:microsoft.com/office/officeart/2011/layout/ConvergingText"/>
    <dgm:cxn modelId="{41F7938E-657E-4673-AD9B-3B890F15760D}" type="presParOf" srcId="{D6FD8A45-F9A4-4528-9A9C-3FE1C64C72F9}" destId="{1EE44234-BCFB-4BB5-9335-791B7FF2696C}" srcOrd="18" destOrd="0" presId="urn:microsoft.com/office/officeart/2011/layout/ConvergingText"/>
    <dgm:cxn modelId="{F9035397-561A-4DC0-B0B5-D324283EE306}" type="presParOf" srcId="{D6FD8A45-F9A4-4528-9A9C-3FE1C64C72F9}" destId="{52043F67-37A1-4C10-9BF9-8E346BC874FA}" srcOrd="19" destOrd="0" presId="urn:microsoft.com/office/officeart/2011/layout/ConvergingText"/>
    <dgm:cxn modelId="{2180953E-FCD3-4B14-8FBA-A9FD930E3008}" type="presParOf" srcId="{D6FD8A45-F9A4-4528-9A9C-3FE1C64C72F9}" destId="{FDE51712-E6A3-489D-BF3F-5523D9DE9B63}" srcOrd="20" destOrd="0" presId="urn:microsoft.com/office/officeart/2011/layout/ConvergingText"/>
    <dgm:cxn modelId="{627C060E-AC72-4267-B8E3-ED0BCC0FC47B}" type="presParOf" srcId="{D6FD8A45-F9A4-4528-9A9C-3FE1C64C72F9}" destId="{816C5FCA-BD88-4F81-AE11-DDD559001250}" srcOrd="21" destOrd="0" presId="urn:microsoft.com/office/officeart/2011/layout/ConvergingText"/>
    <dgm:cxn modelId="{C93426AC-D0A5-4C88-B024-027415DF297F}" type="presParOf" srcId="{D6FD8A45-F9A4-4528-9A9C-3FE1C64C72F9}" destId="{2A7F6BC4-CC14-421F-B188-863671F7195F}" srcOrd="22" destOrd="0" presId="urn:microsoft.com/office/officeart/2011/layout/ConvergingText"/>
    <dgm:cxn modelId="{56E9552E-FDDF-4323-A9D3-1848901BE305}" type="presParOf" srcId="{D6FD8A45-F9A4-4528-9A9C-3FE1C64C72F9}" destId="{1C2B1522-8984-43B9-BCD2-66EF3FCD404F}" srcOrd="23" destOrd="0" presId="urn:microsoft.com/office/officeart/2011/layout/ConvergingText"/>
    <dgm:cxn modelId="{2DEA98C2-6D58-46AC-9E16-7417EC835FC4}" type="presParOf" srcId="{D6FD8A45-F9A4-4528-9A9C-3FE1C64C72F9}" destId="{5676AF43-2C61-47B3-93F8-A02A0F7B684E}" srcOrd="24" destOrd="0" presId="urn:microsoft.com/office/officeart/2011/layout/ConvergingText"/>
    <dgm:cxn modelId="{3E1E694C-D953-463E-B518-F5FD9F97771D}" type="presParOf" srcId="{D6FD8A45-F9A4-4528-9A9C-3FE1C64C72F9}" destId="{17ED1726-41F5-4A2A-BE21-63CD8526A5B4}" srcOrd="25" destOrd="0" presId="urn:microsoft.com/office/officeart/2011/layout/ConvergingText"/>
    <dgm:cxn modelId="{8A8C19D2-F206-40C0-8619-D452E172039D}" type="presParOf" srcId="{D6FD8A45-F9A4-4528-9A9C-3FE1C64C72F9}" destId="{EC1E364C-0A74-4E9F-8552-431745CC18B9}" srcOrd="26" destOrd="0" presId="urn:microsoft.com/office/officeart/2011/layout/ConvergingText"/>
    <dgm:cxn modelId="{8816F57A-3B44-44DA-81CF-CDDF2BF98459}" type="presParOf" srcId="{D6FD8A45-F9A4-4528-9A9C-3FE1C64C72F9}" destId="{55E576E3-3E9F-453F-BE35-1451E78613E5}" srcOrd="27" destOrd="0" presId="urn:microsoft.com/office/officeart/2011/layout/ConvergingText"/>
    <dgm:cxn modelId="{F1B4DA39-9829-441D-BD4F-A2DCE8DD8F83}" type="presParOf" srcId="{D6FD8A45-F9A4-4528-9A9C-3FE1C64C72F9}" destId="{4D853091-AC3C-41D8-9ECF-A858294EAB22}" srcOrd="28" destOrd="0" presId="urn:microsoft.com/office/officeart/2011/layout/ConvergingText"/>
    <dgm:cxn modelId="{6CB47654-7C48-41B3-9057-644FB1395474}" type="presParOf" srcId="{D6FD8A45-F9A4-4528-9A9C-3FE1C64C72F9}" destId="{3F12BF17-672D-43A7-B2FF-69515E2F7A32}" srcOrd="29" destOrd="0" presId="urn:microsoft.com/office/officeart/2011/layout/ConvergingText"/>
    <dgm:cxn modelId="{25150066-155A-438B-800A-A7B6848B79B4}" type="presParOf" srcId="{D6FD8A45-F9A4-4528-9A9C-3FE1C64C72F9}" destId="{6824C7EE-B552-42DF-BC3A-5719EC49BBDC}" srcOrd="30" destOrd="0" presId="urn:microsoft.com/office/officeart/2011/layout/ConvergingText"/>
    <dgm:cxn modelId="{3BF6EABC-4270-478A-8390-0AFDEA33E841}" type="presParOf" srcId="{D6FD8A45-F9A4-4528-9A9C-3FE1C64C72F9}" destId="{93DE0CAF-298F-4B0A-BCBA-4F06C2A56393}" srcOrd="31" destOrd="0" presId="urn:microsoft.com/office/officeart/2011/layout/ConvergingText"/>
    <dgm:cxn modelId="{ECA61EE5-C08C-4F25-BDA9-770A2B1BD1AA}" type="presParOf" srcId="{D6FD8A45-F9A4-4528-9A9C-3FE1C64C72F9}" destId="{8BEC8193-BEE8-4D21-A7CE-D82133F2197D}" srcOrd="32" destOrd="0" presId="urn:microsoft.com/office/officeart/2011/layout/ConvergingText"/>
    <dgm:cxn modelId="{311A7BD8-11EA-4134-80C1-C4F5222847F2}" type="presParOf" srcId="{D6FD8A45-F9A4-4528-9A9C-3FE1C64C72F9}" destId="{C59F687B-B222-485A-BBA8-21A1DC426B6A}" srcOrd="33" destOrd="0" presId="urn:microsoft.com/office/officeart/2011/layout/ConvergingText"/>
    <dgm:cxn modelId="{A709C2CC-16EF-44A1-96A0-F7327CB91F83}" type="presParOf" srcId="{D6FD8A45-F9A4-4528-9A9C-3FE1C64C72F9}" destId="{DDF38024-C345-41C6-BFA3-BAAFEB890423}" srcOrd="34" destOrd="0" presId="urn:microsoft.com/office/officeart/2011/layout/ConvergingText"/>
    <dgm:cxn modelId="{DD0F18E9-29BB-478D-A561-87A8EE260AE9}" type="presParOf" srcId="{D6FD8A45-F9A4-4528-9A9C-3FE1C64C72F9}" destId="{FB2ED6F6-6F22-45F2-A40A-EA2281309093}" srcOrd="35" destOrd="0" presId="urn:microsoft.com/office/officeart/2011/layout/ConvergingText"/>
    <dgm:cxn modelId="{904BD432-4B7E-4677-8FE5-113194714005}" type="presParOf" srcId="{D6FD8A45-F9A4-4528-9A9C-3FE1C64C72F9}" destId="{1AF8FF9B-4F00-40D7-9D88-2111A89223F1}" srcOrd="36"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874394C-1CF2-4CEA-8ABA-D2C8F30B246B}" type="doc">
      <dgm:prSet loTypeId="urn:microsoft.com/office/officeart/2011/layout/ConvergingText" loCatId="officeonline" qsTypeId="urn:microsoft.com/office/officeart/2005/8/quickstyle/3d3" qsCatId="3D" csTypeId="urn:microsoft.com/office/officeart/2005/8/colors/colorful2" csCatId="colorful" phldr="1"/>
      <dgm:spPr/>
      <dgm:t>
        <a:bodyPr/>
        <a:lstStyle/>
        <a:p>
          <a:endParaRPr lang="en-US"/>
        </a:p>
      </dgm:t>
    </dgm:pt>
    <dgm:pt modelId="{02499135-D70D-41FD-95FD-B94CE7EED220}">
      <dgm:prSet phldrT="[Text]" custT="1"/>
      <dgm:spPr/>
      <dgm:t>
        <a:bodyPr/>
        <a:lstStyle/>
        <a:p>
          <a:endParaRPr lang="en-US" sz="1900" dirty="0"/>
        </a:p>
      </dgm:t>
    </dgm:pt>
    <dgm:pt modelId="{8454F423-0A00-4898-A0F0-56EB7FD59CB3}" type="parTrans" cxnId="{EB74C76C-C08B-451F-AE29-334607A33BCC}">
      <dgm:prSet/>
      <dgm:spPr/>
      <dgm:t>
        <a:bodyPr/>
        <a:lstStyle/>
        <a:p>
          <a:endParaRPr lang="en-US"/>
        </a:p>
      </dgm:t>
    </dgm:pt>
    <dgm:pt modelId="{F0A1CA10-D45A-4E67-BA39-A4FA86927E17}" type="sibTrans" cxnId="{EB74C76C-C08B-451F-AE29-334607A33BCC}">
      <dgm:prSet/>
      <dgm:spPr/>
      <dgm:t>
        <a:bodyPr/>
        <a:lstStyle/>
        <a:p>
          <a:endParaRPr lang="en-US"/>
        </a:p>
      </dgm:t>
    </dgm:pt>
    <dgm:pt modelId="{19A49EFE-94CD-4D64-9A04-BF2BA6B1EFC4}">
      <dgm:prSet phldrT="[Text]" custT="1"/>
      <dgm:spPr/>
      <dgm:t>
        <a:bodyPr/>
        <a:lstStyle/>
        <a:p>
          <a:r>
            <a:rPr lang="en-US" sz="2400" dirty="0" smtClean="0"/>
            <a:t>Alienated From God</a:t>
          </a:r>
          <a:endParaRPr lang="en-US" sz="2400" dirty="0"/>
        </a:p>
      </dgm:t>
    </dgm:pt>
    <dgm:pt modelId="{79B68CFE-0265-42CE-B850-0D81A1584E0E}" type="parTrans" cxnId="{84479630-6D77-441B-A0C0-A04761C452A6}">
      <dgm:prSet/>
      <dgm:spPr/>
      <dgm:t>
        <a:bodyPr/>
        <a:lstStyle/>
        <a:p>
          <a:endParaRPr lang="en-US"/>
        </a:p>
      </dgm:t>
    </dgm:pt>
    <dgm:pt modelId="{FD8A0AE9-AC0B-40D2-82A8-16BC4EDC248B}" type="sibTrans" cxnId="{84479630-6D77-441B-A0C0-A04761C452A6}">
      <dgm:prSet/>
      <dgm:spPr/>
      <dgm:t>
        <a:bodyPr/>
        <a:lstStyle/>
        <a:p>
          <a:endParaRPr lang="en-US"/>
        </a:p>
      </dgm:t>
    </dgm:pt>
    <dgm:pt modelId="{C5137FAE-EA35-414A-8301-41729F6D9395}">
      <dgm:prSet phldrT="[Text]" custT="1"/>
      <dgm:spPr/>
      <dgm:t>
        <a:bodyPr/>
        <a:lstStyle/>
        <a:p>
          <a:r>
            <a:rPr lang="en-US" sz="2400" spc="-150" dirty="0" smtClean="0"/>
            <a:t>Dispossessed From Homeland </a:t>
          </a:r>
          <a:endParaRPr lang="en-US" sz="2400" spc="-150" dirty="0"/>
        </a:p>
      </dgm:t>
    </dgm:pt>
    <dgm:pt modelId="{13EA5C76-1E01-4945-A6D2-5DBB1C126264}" type="parTrans" cxnId="{7D47FFC2-7839-4221-84E0-16CF0299F63A}">
      <dgm:prSet/>
      <dgm:spPr/>
      <dgm:t>
        <a:bodyPr/>
        <a:lstStyle/>
        <a:p>
          <a:endParaRPr lang="en-US"/>
        </a:p>
      </dgm:t>
    </dgm:pt>
    <dgm:pt modelId="{92E14496-837B-4082-BE8A-9802F2DBC170}" type="sibTrans" cxnId="{7D47FFC2-7839-4221-84E0-16CF0299F63A}">
      <dgm:prSet/>
      <dgm:spPr/>
      <dgm:t>
        <a:bodyPr/>
        <a:lstStyle/>
        <a:p>
          <a:endParaRPr lang="en-US"/>
        </a:p>
      </dgm:t>
    </dgm:pt>
    <dgm:pt modelId="{873F0492-99BE-4017-A3CD-AC430DB58507}">
      <dgm:prSet phldrT="[Text]" custT="1"/>
      <dgm:spPr/>
      <dgm:t>
        <a:bodyPr/>
        <a:lstStyle/>
        <a:p>
          <a:r>
            <a:rPr lang="en-US" sz="2400" dirty="0" smtClean="0"/>
            <a:t>Reproached By Enemies</a:t>
          </a:r>
          <a:endParaRPr lang="en-US" sz="2400" dirty="0"/>
        </a:p>
      </dgm:t>
    </dgm:pt>
    <dgm:pt modelId="{4400AEC2-2638-4796-9865-2C3B7C81FAD2}" type="parTrans" cxnId="{BE5E7186-2693-4A36-B4AE-FD0BCDCC0E83}">
      <dgm:prSet/>
      <dgm:spPr/>
      <dgm:t>
        <a:bodyPr/>
        <a:lstStyle/>
        <a:p>
          <a:endParaRPr lang="en-US"/>
        </a:p>
      </dgm:t>
    </dgm:pt>
    <dgm:pt modelId="{55377373-2AA7-490E-9825-33D70FBF8978}" type="sibTrans" cxnId="{BE5E7186-2693-4A36-B4AE-FD0BCDCC0E83}">
      <dgm:prSet/>
      <dgm:spPr/>
      <dgm:t>
        <a:bodyPr/>
        <a:lstStyle/>
        <a:p>
          <a:endParaRPr lang="en-US"/>
        </a:p>
      </dgm:t>
    </dgm:pt>
    <dgm:pt modelId="{906BB311-C262-489F-B678-6A3E01F773FB}" type="pres">
      <dgm:prSet presAssocID="{B874394C-1CF2-4CEA-8ABA-D2C8F30B246B}" presName="Name0" presStyleCnt="0">
        <dgm:presLayoutVars>
          <dgm:chMax/>
          <dgm:chPref val="1"/>
          <dgm:dir/>
          <dgm:animOne val="branch"/>
          <dgm:animLvl val="lvl"/>
          <dgm:resizeHandles/>
        </dgm:presLayoutVars>
      </dgm:prSet>
      <dgm:spPr/>
      <dgm:t>
        <a:bodyPr/>
        <a:lstStyle/>
        <a:p>
          <a:endParaRPr lang="en-US"/>
        </a:p>
      </dgm:t>
    </dgm:pt>
    <dgm:pt modelId="{D6FD8A45-F9A4-4528-9A9C-3FE1C64C72F9}" type="pres">
      <dgm:prSet presAssocID="{02499135-D70D-41FD-95FD-B94CE7EED220}" presName="composite" presStyleCnt="0"/>
      <dgm:spPr/>
    </dgm:pt>
    <dgm:pt modelId="{00B777C7-6319-42C5-80A7-A64EAA8FB7BA}" type="pres">
      <dgm:prSet presAssocID="{02499135-D70D-41FD-95FD-B94CE7EED220}" presName="ParentAccent1" presStyleLbl="alignNode1" presStyleIdx="0" presStyleCnt="34" custLinFactX="-274252" custLinFactNeighborX="-300000"/>
      <dgm:spPr/>
    </dgm:pt>
    <dgm:pt modelId="{4EA91B1E-6CCF-48BA-9201-2ED21C0BEE03}" type="pres">
      <dgm:prSet presAssocID="{02499135-D70D-41FD-95FD-B94CE7EED220}" presName="ParentAccent2" presStyleLbl="alignNode1" presStyleIdx="1" presStyleCnt="34" custLinFactX="-274252" custLinFactNeighborX="-300000"/>
      <dgm:spPr/>
    </dgm:pt>
    <dgm:pt modelId="{096D0D1F-59FE-4D73-9E46-7B7A7C5ED9D9}" type="pres">
      <dgm:prSet presAssocID="{02499135-D70D-41FD-95FD-B94CE7EED220}" presName="ParentAccent3" presStyleLbl="alignNode1" presStyleIdx="2" presStyleCnt="34" custLinFactX="-274252" custLinFactNeighborX="-300000"/>
      <dgm:spPr/>
    </dgm:pt>
    <dgm:pt modelId="{620C25E1-8839-4456-8D1A-6A4350A4B668}" type="pres">
      <dgm:prSet presAssocID="{02499135-D70D-41FD-95FD-B94CE7EED220}" presName="ParentAccent4" presStyleLbl="alignNode1" presStyleIdx="3" presStyleCnt="34" custLinFactX="-188555" custLinFactNeighborX="-200000"/>
      <dgm:spPr/>
    </dgm:pt>
    <dgm:pt modelId="{E209D5E6-70A1-4BA1-997F-10815B265ADC}" type="pres">
      <dgm:prSet presAssocID="{02499135-D70D-41FD-95FD-B94CE7EED220}" presName="ParentAccent5" presStyleLbl="alignNode1" presStyleIdx="4" presStyleCnt="34" custLinFactX="-100000" custLinFactNeighborX="-108951" custLinFactNeighborY="5758"/>
      <dgm:spPr/>
    </dgm:pt>
    <dgm:pt modelId="{6B2A0520-1262-411F-954B-67E3A5870D8E}" type="pres">
      <dgm:prSet presAssocID="{02499135-D70D-41FD-95FD-B94CE7EED220}" presName="ParentAccent6" presStyleLbl="alignNode1" presStyleIdx="5" presStyleCnt="34"/>
      <dgm:spPr/>
    </dgm:pt>
    <dgm:pt modelId="{13F82FC5-465B-4C10-A38B-732B8BEE2239}" type="pres">
      <dgm:prSet presAssocID="{02499135-D70D-41FD-95FD-B94CE7EED220}" presName="ParentAccent7" presStyleLbl="alignNode1" presStyleIdx="6" presStyleCnt="34" custLinFactX="-274252" custLinFactNeighborX="-300000"/>
      <dgm:spPr/>
    </dgm:pt>
    <dgm:pt modelId="{F1F628CD-8085-439E-AF40-B6CC4745EE71}" type="pres">
      <dgm:prSet presAssocID="{02499135-D70D-41FD-95FD-B94CE7EED220}" presName="ParentAccent8" presStyleLbl="alignNode1" presStyleIdx="7" presStyleCnt="34" custLinFactX="-274252" custLinFactNeighborX="-300000"/>
      <dgm:spPr/>
    </dgm:pt>
    <dgm:pt modelId="{45D4CDFB-EC73-4704-A36B-CDB9F7510B97}" type="pres">
      <dgm:prSet presAssocID="{02499135-D70D-41FD-95FD-B94CE7EED220}" presName="ParentAccent9" presStyleLbl="alignNode1" presStyleIdx="8" presStyleCnt="34" custLinFactX="-274252" custLinFactNeighborX="-300000"/>
      <dgm:spPr/>
    </dgm:pt>
    <dgm:pt modelId="{923806E6-2E5B-4A36-A968-7CF2A401EB45}" type="pres">
      <dgm:prSet presAssocID="{02499135-D70D-41FD-95FD-B94CE7EED220}" presName="ParentAccent10" presStyleLbl="alignNode1" presStyleIdx="9" presStyleCnt="34" custLinFactX="-274252" custLinFactNeighborX="-300000"/>
      <dgm:spPr/>
    </dgm:pt>
    <dgm:pt modelId="{EB195379-F8AC-4CE8-B72D-80614AC2AC0A}" type="pres">
      <dgm:prSet presAssocID="{02499135-D70D-41FD-95FD-B94CE7EED220}" presName="Parent" presStyleLbl="alignNode1" presStyleIdx="10" presStyleCnt="34">
        <dgm:presLayoutVars>
          <dgm:chMax val="5"/>
          <dgm:chPref val="3"/>
          <dgm:bulletEnabled val="1"/>
        </dgm:presLayoutVars>
      </dgm:prSet>
      <dgm:spPr/>
      <dgm:t>
        <a:bodyPr/>
        <a:lstStyle/>
        <a:p>
          <a:endParaRPr lang="en-US"/>
        </a:p>
      </dgm:t>
    </dgm:pt>
    <dgm:pt modelId="{4393CFE7-5C45-4F47-AA2E-61436712FD8C}" type="pres">
      <dgm:prSet presAssocID="{19A49EFE-94CD-4D64-9A04-BF2BA6B1EFC4}" presName="Child1Accent1" presStyleLbl="alignNode1" presStyleIdx="11" presStyleCnt="34"/>
      <dgm:spPr/>
    </dgm:pt>
    <dgm:pt modelId="{D42E89E9-E632-4A07-8727-317751ACD75F}" type="pres">
      <dgm:prSet presAssocID="{19A49EFE-94CD-4D64-9A04-BF2BA6B1EFC4}" presName="Child1Accent2" presStyleLbl="alignNode1" presStyleIdx="12" presStyleCnt="34"/>
      <dgm:spPr/>
    </dgm:pt>
    <dgm:pt modelId="{0AF1373A-ACBC-4DB9-A2F7-6AEE2829F7E6}" type="pres">
      <dgm:prSet presAssocID="{19A49EFE-94CD-4D64-9A04-BF2BA6B1EFC4}" presName="Child1Accent3" presStyleLbl="alignNode1" presStyleIdx="13" presStyleCnt="34"/>
      <dgm:spPr/>
    </dgm:pt>
    <dgm:pt modelId="{30B22D49-223F-4A09-BA92-AB1E6537CF39}" type="pres">
      <dgm:prSet presAssocID="{19A49EFE-94CD-4D64-9A04-BF2BA6B1EFC4}" presName="Child1Accent4" presStyleLbl="alignNode1" presStyleIdx="14" presStyleCnt="34"/>
      <dgm:spPr/>
    </dgm:pt>
    <dgm:pt modelId="{FD9792C6-9BD9-4553-872E-3004C1985277}" type="pres">
      <dgm:prSet presAssocID="{19A49EFE-94CD-4D64-9A04-BF2BA6B1EFC4}" presName="Child1Accent5" presStyleLbl="alignNode1" presStyleIdx="15" presStyleCnt="34"/>
      <dgm:spPr/>
    </dgm:pt>
    <dgm:pt modelId="{A3648B07-8821-42E4-88CB-4C19031EB119}" type="pres">
      <dgm:prSet presAssocID="{19A49EFE-94CD-4D64-9A04-BF2BA6B1EFC4}" presName="Child1Accent6" presStyleLbl="alignNode1" presStyleIdx="16" presStyleCnt="34" custLinFactNeighborX="-24004"/>
      <dgm:spPr/>
    </dgm:pt>
    <dgm:pt modelId="{53A81DD3-66D6-4758-9043-7146CC0A7FC9}" type="pres">
      <dgm:prSet presAssocID="{19A49EFE-94CD-4D64-9A04-BF2BA6B1EFC4}" presName="Child1Accent7" presStyleLbl="alignNode1" presStyleIdx="17" presStyleCnt="34" custScaleX="90910" custScaleY="90910" custLinFactX="500000" custLinFactNeighborX="566316" custLinFactNeighborY="-27"/>
      <dgm:spPr/>
    </dgm:pt>
    <dgm:pt modelId="{1EE44234-BCFB-4BB5-9335-791B7FF2696C}" type="pres">
      <dgm:prSet presAssocID="{19A49EFE-94CD-4D64-9A04-BF2BA6B1EFC4}" presName="Child1Accent8" presStyleLbl="alignNode1" presStyleIdx="18" presStyleCnt="34"/>
      <dgm:spPr/>
    </dgm:pt>
    <dgm:pt modelId="{52043F67-37A1-4C10-9BF9-8E346BC874FA}" type="pres">
      <dgm:prSet presAssocID="{19A49EFE-94CD-4D64-9A04-BF2BA6B1EFC4}" presName="Child1Accent9" presStyleLbl="alignNode1" presStyleIdx="19" presStyleCnt="34"/>
      <dgm:spPr/>
    </dgm:pt>
    <dgm:pt modelId="{FDE51712-E6A3-489D-BF3F-5523D9DE9B63}" type="pres">
      <dgm:prSet presAssocID="{19A49EFE-94CD-4D64-9A04-BF2BA6B1EFC4}" presName="Child1" presStyleLbl="revTx" presStyleIdx="0" presStyleCnt="3" custLinFactNeighborX="17881" custLinFactNeighborY="-8301">
        <dgm:presLayoutVars>
          <dgm:chMax/>
          <dgm:chPref val="0"/>
          <dgm:bulletEnabled val="1"/>
        </dgm:presLayoutVars>
      </dgm:prSet>
      <dgm:spPr/>
      <dgm:t>
        <a:bodyPr/>
        <a:lstStyle/>
        <a:p>
          <a:endParaRPr lang="en-US"/>
        </a:p>
      </dgm:t>
    </dgm:pt>
    <dgm:pt modelId="{816C5FCA-BD88-4F81-AE11-DDD559001250}" type="pres">
      <dgm:prSet presAssocID="{C5137FAE-EA35-414A-8301-41729F6D9395}" presName="Child2Accent1" presStyleLbl="alignNode1" presStyleIdx="20" presStyleCnt="34"/>
      <dgm:spPr/>
    </dgm:pt>
    <dgm:pt modelId="{2A7F6BC4-CC14-421F-B188-863671F7195F}" type="pres">
      <dgm:prSet presAssocID="{C5137FAE-EA35-414A-8301-41729F6D9395}" presName="Child2Accent2" presStyleLbl="alignNode1" presStyleIdx="21" presStyleCnt="34"/>
      <dgm:spPr/>
    </dgm:pt>
    <dgm:pt modelId="{1C2B1522-8984-43B9-BCD2-66EF3FCD404F}" type="pres">
      <dgm:prSet presAssocID="{C5137FAE-EA35-414A-8301-41729F6D9395}" presName="Child2Accent3" presStyleLbl="alignNode1" presStyleIdx="22" presStyleCnt="34"/>
      <dgm:spPr/>
    </dgm:pt>
    <dgm:pt modelId="{5676AF43-2C61-47B3-93F8-A02A0F7B684E}" type="pres">
      <dgm:prSet presAssocID="{C5137FAE-EA35-414A-8301-41729F6D9395}" presName="Child2Accent4" presStyleLbl="alignNode1" presStyleIdx="23" presStyleCnt="34"/>
      <dgm:spPr/>
    </dgm:pt>
    <dgm:pt modelId="{17ED1726-41F5-4A2A-BE21-63CD8526A5B4}" type="pres">
      <dgm:prSet presAssocID="{C5137FAE-EA35-414A-8301-41729F6D9395}" presName="Child2Accent5" presStyleLbl="alignNode1" presStyleIdx="24" presStyleCnt="34"/>
      <dgm:spPr/>
    </dgm:pt>
    <dgm:pt modelId="{EC1E364C-0A74-4E9F-8552-431745CC18B9}" type="pres">
      <dgm:prSet presAssocID="{C5137FAE-EA35-414A-8301-41729F6D9395}" presName="Child2Accent6" presStyleLbl="alignNode1" presStyleIdx="25" presStyleCnt="34" custLinFactX="99676" custLinFactNeighborX="100000"/>
      <dgm:spPr/>
    </dgm:pt>
    <dgm:pt modelId="{55E576E3-3E9F-453F-BE35-1451E78613E5}" type="pres">
      <dgm:prSet presAssocID="{C5137FAE-EA35-414A-8301-41729F6D9395}" presName="Child2Accent7" presStyleLbl="alignNode1" presStyleIdx="26" presStyleCnt="34"/>
      <dgm:spPr/>
    </dgm:pt>
    <dgm:pt modelId="{4D853091-AC3C-41D8-9ECF-A858294EAB22}" type="pres">
      <dgm:prSet presAssocID="{C5137FAE-EA35-414A-8301-41729F6D9395}" presName="Child2" presStyleLbl="revTx" presStyleIdx="1" presStyleCnt="3" custLinFactNeighborX="21991" custLinFactNeighborY="-9085">
        <dgm:presLayoutVars>
          <dgm:chMax/>
          <dgm:chPref val="0"/>
          <dgm:bulletEnabled val="1"/>
        </dgm:presLayoutVars>
      </dgm:prSet>
      <dgm:spPr/>
      <dgm:t>
        <a:bodyPr/>
        <a:lstStyle/>
        <a:p>
          <a:endParaRPr lang="en-US"/>
        </a:p>
      </dgm:t>
    </dgm:pt>
    <dgm:pt modelId="{3F12BF17-672D-43A7-B2FF-69515E2F7A32}" type="pres">
      <dgm:prSet presAssocID="{873F0492-99BE-4017-A3CD-AC430DB58507}" presName="Child3Accent1" presStyleLbl="alignNode1" presStyleIdx="27" presStyleCnt="34"/>
      <dgm:spPr/>
    </dgm:pt>
    <dgm:pt modelId="{6824C7EE-B552-42DF-BC3A-5719EC49BBDC}" type="pres">
      <dgm:prSet presAssocID="{873F0492-99BE-4017-A3CD-AC430DB58507}" presName="Child3Accent2" presStyleLbl="alignNode1" presStyleIdx="28" presStyleCnt="34"/>
      <dgm:spPr/>
    </dgm:pt>
    <dgm:pt modelId="{93DE0CAF-298F-4B0A-BCBA-4F06C2A56393}" type="pres">
      <dgm:prSet presAssocID="{873F0492-99BE-4017-A3CD-AC430DB58507}" presName="Child3Accent3" presStyleLbl="alignNode1" presStyleIdx="29" presStyleCnt="34"/>
      <dgm:spPr/>
    </dgm:pt>
    <dgm:pt modelId="{8BEC8193-BEE8-4D21-A7CE-D82133F2197D}" type="pres">
      <dgm:prSet presAssocID="{873F0492-99BE-4017-A3CD-AC430DB58507}" presName="Child3Accent4" presStyleLbl="alignNode1" presStyleIdx="30" presStyleCnt="34"/>
      <dgm:spPr/>
    </dgm:pt>
    <dgm:pt modelId="{C59F687B-B222-485A-BBA8-21A1DC426B6A}" type="pres">
      <dgm:prSet presAssocID="{873F0492-99BE-4017-A3CD-AC430DB58507}" presName="Child3Accent5" presStyleLbl="alignNode1" presStyleIdx="31" presStyleCnt="34"/>
      <dgm:spPr/>
    </dgm:pt>
    <dgm:pt modelId="{DDF38024-C345-41C6-BFA3-BAAFEB890423}" type="pres">
      <dgm:prSet presAssocID="{873F0492-99BE-4017-A3CD-AC430DB58507}" presName="Child3Accent6" presStyleLbl="alignNode1" presStyleIdx="32" presStyleCnt="34"/>
      <dgm:spPr/>
    </dgm:pt>
    <dgm:pt modelId="{FB2ED6F6-6F22-45F2-A40A-EA2281309093}" type="pres">
      <dgm:prSet presAssocID="{873F0492-99BE-4017-A3CD-AC430DB58507}" presName="Child3Accent7" presStyleLbl="alignNode1" presStyleIdx="33" presStyleCnt="34" custLinFactX="100000" custLinFactNeighborX="117699"/>
      <dgm:spPr/>
    </dgm:pt>
    <dgm:pt modelId="{1AF8FF9B-4F00-40D7-9D88-2111A89223F1}" type="pres">
      <dgm:prSet presAssocID="{873F0492-99BE-4017-A3CD-AC430DB58507}" presName="Child3" presStyleLbl="revTx" presStyleIdx="2" presStyleCnt="3" custLinFactY="69214" custLinFactNeighborX="17938" custLinFactNeighborY="100000">
        <dgm:presLayoutVars>
          <dgm:chMax/>
          <dgm:chPref val="0"/>
          <dgm:bulletEnabled val="1"/>
        </dgm:presLayoutVars>
      </dgm:prSet>
      <dgm:spPr/>
      <dgm:t>
        <a:bodyPr/>
        <a:lstStyle/>
        <a:p>
          <a:endParaRPr lang="en-US"/>
        </a:p>
      </dgm:t>
    </dgm:pt>
  </dgm:ptLst>
  <dgm:cxnLst>
    <dgm:cxn modelId="{70D1D770-1F08-4458-9DAF-42351DD05AB1}" type="presOf" srcId="{873F0492-99BE-4017-A3CD-AC430DB58507}" destId="{1AF8FF9B-4F00-40D7-9D88-2111A89223F1}" srcOrd="0" destOrd="0" presId="urn:microsoft.com/office/officeart/2011/layout/ConvergingText"/>
    <dgm:cxn modelId="{7D47FFC2-7839-4221-84E0-16CF0299F63A}" srcId="{02499135-D70D-41FD-95FD-B94CE7EED220}" destId="{C5137FAE-EA35-414A-8301-41729F6D9395}" srcOrd="1" destOrd="0" parTransId="{13EA5C76-1E01-4945-A6D2-5DBB1C126264}" sibTransId="{92E14496-837B-4082-BE8A-9802F2DBC170}"/>
    <dgm:cxn modelId="{84479630-6D77-441B-A0C0-A04761C452A6}" srcId="{02499135-D70D-41FD-95FD-B94CE7EED220}" destId="{19A49EFE-94CD-4D64-9A04-BF2BA6B1EFC4}" srcOrd="0" destOrd="0" parTransId="{79B68CFE-0265-42CE-B850-0D81A1584E0E}" sibTransId="{FD8A0AE9-AC0B-40D2-82A8-16BC4EDC248B}"/>
    <dgm:cxn modelId="{F2FA837F-B129-426F-90C3-18CBB09202E1}" type="presOf" srcId="{C5137FAE-EA35-414A-8301-41729F6D9395}" destId="{4D853091-AC3C-41D8-9ECF-A858294EAB22}" srcOrd="0" destOrd="0" presId="urn:microsoft.com/office/officeart/2011/layout/ConvergingText"/>
    <dgm:cxn modelId="{BE5E7186-2693-4A36-B4AE-FD0BCDCC0E83}" srcId="{02499135-D70D-41FD-95FD-B94CE7EED220}" destId="{873F0492-99BE-4017-A3CD-AC430DB58507}" srcOrd="2" destOrd="0" parTransId="{4400AEC2-2638-4796-9865-2C3B7C81FAD2}" sibTransId="{55377373-2AA7-490E-9825-33D70FBF8978}"/>
    <dgm:cxn modelId="{05B1B5F0-F009-4160-8DF0-C9F8CDDF237B}" type="presOf" srcId="{02499135-D70D-41FD-95FD-B94CE7EED220}" destId="{EB195379-F8AC-4CE8-B72D-80614AC2AC0A}" srcOrd="0" destOrd="0" presId="urn:microsoft.com/office/officeart/2011/layout/ConvergingText"/>
    <dgm:cxn modelId="{E959DF33-CB09-4E42-B803-BF4607A96AFC}" type="presOf" srcId="{19A49EFE-94CD-4D64-9A04-BF2BA6B1EFC4}" destId="{FDE51712-E6A3-489D-BF3F-5523D9DE9B63}" srcOrd="0" destOrd="0" presId="urn:microsoft.com/office/officeart/2011/layout/ConvergingText"/>
    <dgm:cxn modelId="{EB74C76C-C08B-451F-AE29-334607A33BCC}" srcId="{B874394C-1CF2-4CEA-8ABA-D2C8F30B246B}" destId="{02499135-D70D-41FD-95FD-B94CE7EED220}" srcOrd="0" destOrd="0" parTransId="{8454F423-0A00-4898-A0F0-56EB7FD59CB3}" sibTransId="{F0A1CA10-D45A-4E67-BA39-A4FA86927E17}"/>
    <dgm:cxn modelId="{BDAE70AB-11FA-45A4-812A-E588CD659761}" type="presOf" srcId="{B874394C-1CF2-4CEA-8ABA-D2C8F30B246B}" destId="{906BB311-C262-489F-B678-6A3E01F773FB}" srcOrd="0" destOrd="0" presId="urn:microsoft.com/office/officeart/2011/layout/ConvergingText"/>
    <dgm:cxn modelId="{F447ED7A-B320-442F-8BE8-588EA8B23816}" type="presParOf" srcId="{906BB311-C262-489F-B678-6A3E01F773FB}" destId="{D6FD8A45-F9A4-4528-9A9C-3FE1C64C72F9}" srcOrd="0" destOrd="0" presId="urn:microsoft.com/office/officeart/2011/layout/ConvergingText"/>
    <dgm:cxn modelId="{B4C878A1-ED95-48CF-BE4F-B4E2AB7022E4}" type="presParOf" srcId="{D6FD8A45-F9A4-4528-9A9C-3FE1C64C72F9}" destId="{00B777C7-6319-42C5-80A7-A64EAA8FB7BA}" srcOrd="0" destOrd="0" presId="urn:microsoft.com/office/officeart/2011/layout/ConvergingText"/>
    <dgm:cxn modelId="{013B12E1-CED7-4A4E-A89A-7BF3595DF2A9}" type="presParOf" srcId="{D6FD8A45-F9A4-4528-9A9C-3FE1C64C72F9}" destId="{4EA91B1E-6CCF-48BA-9201-2ED21C0BEE03}" srcOrd="1" destOrd="0" presId="urn:microsoft.com/office/officeart/2011/layout/ConvergingText"/>
    <dgm:cxn modelId="{BC6B8264-834E-44AD-B420-8D53980D9DBC}" type="presParOf" srcId="{D6FD8A45-F9A4-4528-9A9C-3FE1C64C72F9}" destId="{096D0D1F-59FE-4D73-9E46-7B7A7C5ED9D9}" srcOrd="2" destOrd="0" presId="urn:microsoft.com/office/officeart/2011/layout/ConvergingText"/>
    <dgm:cxn modelId="{800F5848-106E-4892-977D-3EBC68C8B693}" type="presParOf" srcId="{D6FD8A45-F9A4-4528-9A9C-3FE1C64C72F9}" destId="{620C25E1-8839-4456-8D1A-6A4350A4B668}" srcOrd="3" destOrd="0" presId="urn:microsoft.com/office/officeart/2011/layout/ConvergingText"/>
    <dgm:cxn modelId="{FA9EA1E3-8F20-4168-85DB-1BB45EED2FBD}" type="presParOf" srcId="{D6FD8A45-F9A4-4528-9A9C-3FE1C64C72F9}" destId="{E209D5E6-70A1-4BA1-997F-10815B265ADC}" srcOrd="4" destOrd="0" presId="urn:microsoft.com/office/officeart/2011/layout/ConvergingText"/>
    <dgm:cxn modelId="{3BB87B52-3A00-41E5-8754-F6D38ABA278C}" type="presParOf" srcId="{D6FD8A45-F9A4-4528-9A9C-3FE1C64C72F9}" destId="{6B2A0520-1262-411F-954B-67E3A5870D8E}" srcOrd="5" destOrd="0" presId="urn:microsoft.com/office/officeart/2011/layout/ConvergingText"/>
    <dgm:cxn modelId="{E07200E0-AAC3-4FA7-9194-77216BADEB39}" type="presParOf" srcId="{D6FD8A45-F9A4-4528-9A9C-3FE1C64C72F9}" destId="{13F82FC5-465B-4C10-A38B-732B8BEE2239}" srcOrd="6" destOrd="0" presId="urn:microsoft.com/office/officeart/2011/layout/ConvergingText"/>
    <dgm:cxn modelId="{2FFF0BF0-F94F-4235-A7A1-6CDAE7153136}" type="presParOf" srcId="{D6FD8A45-F9A4-4528-9A9C-3FE1C64C72F9}" destId="{F1F628CD-8085-439E-AF40-B6CC4745EE71}" srcOrd="7" destOrd="0" presId="urn:microsoft.com/office/officeart/2011/layout/ConvergingText"/>
    <dgm:cxn modelId="{F4E0B8DD-65C0-4B24-A534-60422EBF878D}" type="presParOf" srcId="{D6FD8A45-F9A4-4528-9A9C-3FE1C64C72F9}" destId="{45D4CDFB-EC73-4704-A36B-CDB9F7510B97}" srcOrd="8" destOrd="0" presId="urn:microsoft.com/office/officeart/2011/layout/ConvergingText"/>
    <dgm:cxn modelId="{16817B95-5D13-4C1F-B340-2DF794420A49}" type="presParOf" srcId="{D6FD8A45-F9A4-4528-9A9C-3FE1C64C72F9}" destId="{923806E6-2E5B-4A36-A968-7CF2A401EB45}" srcOrd="9" destOrd="0" presId="urn:microsoft.com/office/officeart/2011/layout/ConvergingText"/>
    <dgm:cxn modelId="{8BE290AD-8303-4B54-B80E-4E640A936FF9}" type="presParOf" srcId="{D6FD8A45-F9A4-4528-9A9C-3FE1C64C72F9}" destId="{EB195379-F8AC-4CE8-B72D-80614AC2AC0A}" srcOrd="10" destOrd="0" presId="urn:microsoft.com/office/officeart/2011/layout/ConvergingText"/>
    <dgm:cxn modelId="{5D204C32-1E8A-4209-8357-0E06690F30B6}" type="presParOf" srcId="{D6FD8A45-F9A4-4528-9A9C-3FE1C64C72F9}" destId="{4393CFE7-5C45-4F47-AA2E-61436712FD8C}" srcOrd="11" destOrd="0" presId="urn:microsoft.com/office/officeart/2011/layout/ConvergingText"/>
    <dgm:cxn modelId="{9BF890F7-7DA2-42D9-A793-52630778250A}" type="presParOf" srcId="{D6FD8A45-F9A4-4528-9A9C-3FE1C64C72F9}" destId="{D42E89E9-E632-4A07-8727-317751ACD75F}" srcOrd="12" destOrd="0" presId="urn:microsoft.com/office/officeart/2011/layout/ConvergingText"/>
    <dgm:cxn modelId="{4E6100FD-1C88-4D68-AA3F-F2FEB9C7A506}" type="presParOf" srcId="{D6FD8A45-F9A4-4528-9A9C-3FE1C64C72F9}" destId="{0AF1373A-ACBC-4DB9-A2F7-6AEE2829F7E6}" srcOrd="13" destOrd="0" presId="urn:microsoft.com/office/officeart/2011/layout/ConvergingText"/>
    <dgm:cxn modelId="{1B87448C-E9FD-4F34-B66A-CF4284C76573}" type="presParOf" srcId="{D6FD8A45-F9A4-4528-9A9C-3FE1C64C72F9}" destId="{30B22D49-223F-4A09-BA92-AB1E6537CF39}" srcOrd="14" destOrd="0" presId="urn:microsoft.com/office/officeart/2011/layout/ConvergingText"/>
    <dgm:cxn modelId="{AABA1066-7A4D-4725-A888-32771848C94C}" type="presParOf" srcId="{D6FD8A45-F9A4-4528-9A9C-3FE1C64C72F9}" destId="{FD9792C6-9BD9-4553-872E-3004C1985277}" srcOrd="15" destOrd="0" presId="urn:microsoft.com/office/officeart/2011/layout/ConvergingText"/>
    <dgm:cxn modelId="{D305E8CB-DDB2-450F-8940-245167CA23D0}" type="presParOf" srcId="{D6FD8A45-F9A4-4528-9A9C-3FE1C64C72F9}" destId="{A3648B07-8821-42E4-88CB-4C19031EB119}" srcOrd="16" destOrd="0" presId="urn:microsoft.com/office/officeart/2011/layout/ConvergingText"/>
    <dgm:cxn modelId="{93C7EB92-BFC6-4BED-BA18-AC1DF7136E5F}" type="presParOf" srcId="{D6FD8A45-F9A4-4528-9A9C-3FE1C64C72F9}" destId="{53A81DD3-66D6-4758-9043-7146CC0A7FC9}" srcOrd="17" destOrd="0" presId="urn:microsoft.com/office/officeart/2011/layout/ConvergingText"/>
    <dgm:cxn modelId="{086BE46A-C0BC-46F2-833B-41F2057C09B2}" type="presParOf" srcId="{D6FD8A45-F9A4-4528-9A9C-3FE1C64C72F9}" destId="{1EE44234-BCFB-4BB5-9335-791B7FF2696C}" srcOrd="18" destOrd="0" presId="urn:microsoft.com/office/officeart/2011/layout/ConvergingText"/>
    <dgm:cxn modelId="{47F19B5F-E4E6-43E6-8634-513581D3413A}" type="presParOf" srcId="{D6FD8A45-F9A4-4528-9A9C-3FE1C64C72F9}" destId="{52043F67-37A1-4C10-9BF9-8E346BC874FA}" srcOrd="19" destOrd="0" presId="urn:microsoft.com/office/officeart/2011/layout/ConvergingText"/>
    <dgm:cxn modelId="{443861D0-AE59-4606-A96F-8D3886DC1D44}" type="presParOf" srcId="{D6FD8A45-F9A4-4528-9A9C-3FE1C64C72F9}" destId="{FDE51712-E6A3-489D-BF3F-5523D9DE9B63}" srcOrd="20" destOrd="0" presId="urn:microsoft.com/office/officeart/2011/layout/ConvergingText"/>
    <dgm:cxn modelId="{1526CE67-862C-49BF-B80B-96BD4AC2F064}" type="presParOf" srcId="{D6FD8A45-F9A4-4528-9A9C-3FE1C64C72F9}" destId="{816C5FCA-BD88-4F81-AE11-DDD559001250}" srcOrd="21" destOrd="0" presId="urn:microsoft.com/office/officeart/2011/layout/ConvergingText"/>
    <dgm:cxn modelId="{D1CD1786-286A-4A33-884E-8F5D8D0EFAFE}" type="presParOf" srcId="{D6FD8A45-F9A4-4528-9A9C-3FE1C64C72F9}" destId="{2A7F6BC4-CC14-421F-B188-863671F7195F}" srcOrd="22" destOrd="0" presId="urn:microsoft.com/office/officeart/2011/layout/ConvergingText"/>
    <dgm:cxn modelId="{60410330-9FA2-42AE-B552-44C70FC38764}" type="presParOf" srcId="{D6FD8A45-F9A4-4528-9A9C-3FE1C64C72F9}" destId="{1C2B1522-8984-43B9-BCD2-66EF3FCD404F}" srcOrd="23" destOrd="0" presId="urn:microsoft.com/office/officeart/2011/layout/ConvergingText"/>
    <dgm:cxn modelId="{E6837E2F-5596-40E4-B6EA-191B82183EF8}" type="presParOf" srcId="{D6FD8A45-F9A4-4528-9A9C-3FE1C64C72F9}" destId="{5676AF43-2C61-47B3-93F8-A02A0F7B684E}" srcOrd="24" destOrd="0" presId="urn:microsoft.com/office/officeart/2011/layout/ConvergingText"/>
    <dgm:cxn modelId="{613DCD78-6522-49FD-8475-B91FCA776DAF}" type="presParOf" srcId="{D6FD8A45-F9A4-4528-9A9C-3FE1C64C72F9}" destId="{17ED1726-41F5-4A2A-BE21-63CD8526A5B4}" srcOrd="25" destOrd="0" presId="urn:microsoft.com/office/officeart/2011/layout/ConvergingText"/>
    <dgm:cxn modelId="{0DEBE3FD-FD2C-456E-85FE-68689EC8B577}" type="presParOf" srcId="{D6FD8A45-F9A4-4528-9A9C-3FE1C64C72F9}" destId="{EC1E364C-0A74-4E9F-8552-431745CC18B9}" srcOrd="26" destOrd="0" presId="urn:microsoft.com/office/officeart/2011/layout/ConvergingText"/>
    <dgm:cxn modelId="{9626C80A-F3AD-4AAA-AD89-268467573DCF}" type="presParOf" srcId="{D6FD8A45-F9A4-4528-9A9C-3FE1C64C72F9}" destId="{55E576E3-3E9F-453F-BE35-1451E78613E5}" srcOrd="27" destOrd="0" presId="urn:microsoft.com/office/officeart/2011/layout/ConvergingText"/>
    <dgm:cxn modelId="{FF7A0155-2BDB-4B76-B1F7-6220DB7860E5}" type="presParOf" srcId="{D6FD8A45-F9A4-4528-9A9C-3FE1C64C72F9}" destId="{4D853091-AC3C-41D8-9ECF-A858294EAB22}" srcOrd="28" destOrd="0" presId="urn:microsoft.com/office/officeart/2011/layout/ConvergingText"/>
    <dgm:cxn modelId="{4CDEC906-3238-467A-A45B-8A7340A30F20}" type="presParOf" srcId="{D6FD8A45-F9A4-4528-9A9C-3FE1C64C72F9}" destId="{3F12BF17-672D-43A7-B2FF-69515E2F7A32}" srcOrd="29" destOrd="0" presId="urn:microsoft.com/office/officeart/2011/layout/ConvergingText"/>
    <dgm:cxn modelId="{37051410-6C89-4204-AF21-61D6DDEABFA3}" type="presParOf" srcId="{D6FD8A45-F9A4-4528-9A9C-3FE1C64C72F9}" destId="{6824C7EE-B552-42DF-BC3A-5719EC49BBDC}" srcOrd="30" destOrd="0" presId="urn:microsoft.com/office/officeart/2011/layout/ConvergingText"/>
    <dgm:cxn modelId="{23F4FD14-1B1A-4532-BCDE-45D12DF1A670}" type="presParOf" srcId="{D6FD8A45-F9A4-4528-9A9C-3FE1C64C72F9}" destId="{93DE0CAF-298F-4B0A-BCBA-4F06C2A56393}" srcOrd="31" destOrd="0" presId="urn:microsoft.com/office/officeart/2011/layout/ConvergingText"/>
    <dgm:cxn modelId="{99E1CEA5-F85F-41E2-9B38-D7F34368E87D}" type="presParOf" srcId="{D6FD8A45-F9A4-4528-9A9C-3FE1C64C72F9}" destId="{8BEC8193-BEE8-4D21-A7CE-D82133F2197D}" srcOrd="32" destOrd="0" presId="urn:microsoft.com/office/officeart/2011/layout/ConvergingText"/>
    <dgm:cxn modelId="{E55BA4B5-362B-4140-9A1B-E22A50EBC683}" type="presParOf" srcId="{D6FD8A45-F9A4-4528-9A9C-3FE1C64C72F9}" destId="{C59F687B-B222-485A-BBA8-21A1DC426B6A}" srcOrd="33" destOrd="0" presId="urn:microsoft.com/office/officeart/2011/layout/ConvergingText"/>
    <dgm:cxn modelId="{97E4A1CD-21EE-46F4-9AFE-C63C1DAD7CD4}" type="presParOf" srcId="{D6FD8A45-F9A4-4528-9A9C-3FE1C64C72F9}" destId="{DDF38024-C345-41C6-BFA3-BAAFEB890423}" srcOrd="34" destOrd="0" presId="urn:microsoft.com/office/officeart/2011/layout/ConvergingText"/>
    <dgm:cxn modelId="{8C9A31A5-B748-47AB-9E62-3844842638F4}" type="presParOf" srcId="{D6FD8A45-F9A4-4528-9A9C-3FE1C64C72F9}" destId="{FB2ED6F6-6F22-45F2-A40A-EA2281309093}" srcOrd="35" destOrd="0" presId="urn:microsoft.com/office/officeart/2011/layout/ConvergingText"/>
    <dgm:cxn modelId="{E97176E4-9EF5-4701-B0EC-566707770DA2}" type="presParOf" srcId="{D6FD8A45-F9A4-4528-9A9C-3FE1C64C72F9}" destId="{1AF8FF9B-4F00-40D7-9D88-2111A89223F1}" srcOrd="36"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874394C-1CF2-4CEA-8ABA-D2C8F30B246B}" type="doc">
      <dgm:prSet loTypeId="urn:microsoft.com/office/officeart/2011/layout/ConvergingText" loCatId="officeonline" qsTypeId="urn:microsoft.com/office/officeart/2005/8/quickstyle/3d3" qsCatId="3D" csTypeId="urn:microsoft.com/office/officeart/2005/8/colors/colorful2" csCatId="colorful" phldr="1"/>
      <dgm:spPr/>
      <dgm:t>
        <a:bodyPr/>
        <a:lstStyle/>
        <a:p>
          <a:endParaRPr lang="en-US"/>
        </a:p>
      </dgm:t>
    </dgm:pt>
    <dgm:pt modelId="{02499135-D70D-41FD-95FD-B94CE7EED220}">
      <dgm:prSet phldrT="[Text]" custT="1"/>
      <dgm:spPr/>
      <dgm:t>
        <a:bodyPr/>
        <a:lstStyle/>
        <a:p>
          <a:endParaRPr lang="en-US" sz="1900" dirty="0"/>
        </a:p>
      </dgm:t>
    </dgm:pt>
    <dgm:pt modelId="{8454F423-0A00-4898-A0F0-56EB7FD59CB3}" type="parTrans" cxnId="{EB74C76C-C08B-451F-AE29-334607A33BCC}">
      <dgm:prSet/>
      <dgm:spPr/>
      <dgm:t>
        <a:bodyPr/>
        <a:lstStyle/>
        <a:p>
          <a:endParaRPr lang="en-US"/>
        </a:p>
      </dgm:t>
    </dgm:pt>
    <dgm:pt modelId="{F0A1CA10-D45A-4E67-BA39-A4FA86927E17}" type="sibTrans" cxnId="{EB74C76C-C08B-451F-AE29-334607A33BCC}">
      <dgm:prSet/>
      <dgm:spPr/>
      <dgm:t>
        <a:bodyPr/>
        <a:lstStyle/>
        <a:p>
          <a:endParaRPr lang="en-US"/>
        </a:p>
      </dgm:t>
    </dgm:pt>
    <dgm:pt modelId="{19A49EFE-94CD-4D64-9A04-BF2BA6B1EFC4}">
      <dgm:prSet phldrT="[Text]" custT="1"/>
      <dgm:spPr/>
      <dgm:t>
        <a:bodyPr/>
        <a:lstStyle/>
        <a:p>
          <a:r>
            <a:rPr lang="en-US" sz="2400" dirty="0" smtClean="0"/>
            <a:t>Alienated From God</a:t>
          </a:r>
          <a:endParaRPr lang="en-US" sz="2400" dirty="0"/>
        </a:p>
      </dgm:t>
    </dgm:pt>
    <dgm:pt modelId="{79B68CFE-0265-42CE-B850-0D81A1584E0E}" type="parTrans" cxnId="{84479630-6D77-441B-A0C0-A04761C452A6}">
      <dgm:prSet/>
      <dgm:spPr/>
      <dgm:t>
        <a:bodyPr/>
        <a:lstStyle/>
        <a:p>
          <a:endParaRPr lang="en-US"/>
        </a:p>
      </dgm:t>
    </dgm:pt>
    <dgm:pt modelId="{FD8A0AE9-AC0B-40D2-82A8-16BC4EDC248B}" type="sibTrans" cxnId="{84479630-6D77-441B-A0C0-A04761C452A6}">
      <dgm:prSet/>
      <dgm:spPr/>
      <dgm:t>
        <a:bodyPr/>
        <a:lstStyle/>
        <a:p>
          <a:endParaRPr lang="en-US"/>
        </a:p>
      </dgm:t>
    </dgm:pt>
    <dgm:pt modelId="{C5137FAE-EA35-414A-8301-41729F6D9395}">
      <dgm:prSet phldrT="[Text]" custT="1"/>
      <dgm:spPr/>
      <dgm:t>
        <a:bodyPr/>
        <a:lstStyle/>
        <a:p>
          <a:r>
            <a:rPr lang="en-US" sz="2400" spc="-150" dirty="0" smtClean="0"/>
            <a:t>Dispossessed From Homeland </a:t>
          </a:r>
          <a:endParaRPr lang="en-US" sz="2400" spc="-150" dirty="0"/>
        </a:p>
      </dgm:t>
    </dgm:pt>
    <dgm:pt modelId="{13EA5C76-1E01-4945-A6D2-5DBB1C126264}" type="parTrans" cxnId="{7D47FFC2-7839-4221-84E0-16CF0299F63A}">
      <dgm:prSet/>
      <dgm:spPr/>
      <dgm:t>
        <a:bodyPr/>
        <a:lstStyle/>
        <a:p>
          <a:endParaRPr lang="en-US"/>
        </a:p>
      </dgm:t>
    </dgm:pt>
    <dgm:pt modelId="{92E14496-837B-4082-BE8A-9802F2DBC170}" type="sibTrans" cxnId="{7D47FFC2-7839-4221-84E0-16CF0299F63A}">
      <dgm:prSet/>
      <dgm:spPr/>
      <dgm:t>
        <a:bodyPr/>
        <a:lstStyle/>
        <a:p>
          <a:endParaRPr lang="en-US"/>
        </a:p>
      </dgm:t>
    </dgm:pt>
    <dgm:pt modelId="{873F0492-99BE-4017-A3CD-AC430DB58507}">
      <dgm:prSet phldrT="[Text]" custT="1"/>
      <dgm:spPr/>
      <dgm:t>
        <a:bodyPr/>
        <a:lstStyle/>
        <a:p>
          <a:r>
            <a:rPr lang="en-US" sz="2400" dirty="0" smtClean="0"/>
            <a:t>Reproached By Enemies</a:t>
          </a:r>
          <a:endParaRPr lang="en-US" sz="2400" dirty="0"/>
        </a:p>
      </dgm:t>
    </dgm:pt>
    <dgm:pt modelId="{4400AEC2-2638-4796-9865-2C3B7C81FAD2}" type="parTrans" cxnId="{BE5E7186-2693-4A36-B4AE-FD0BCDCC0E83}">
      <dgm:prSet/>
      <dgm:spPr/>
      <dgm:t>
        <a:bodyPr/>
        <a:lstStyle/>
        <a:p>
          <a:endParaRPr lang="en-US"/>
        </a:p>
      </dgm:t>
    </dgm:pt>
    <dgm:pt modelId="{55377373-2AA7-490E-9825-33D70FBF8978}" type="sibTrans" cxnId="{BE5E7186-2693-4A36-B4AE-FD0BCDCC0E83}">
      <dgm:prSet/>
      <dgm:spPr/>
      <dgm:t>
        <a:bodyPr/>
        <a:lstStyle/>
        <a:p>
          <a:endParaRPr lang="en-US"/>
        </a:p>
      </dgm:t>
    </dgm:pt>
    <dgm:pt modelId="{906BB311-C262-489F-B678-6A3E01F773FB}" type="pres">
      <dgm:prSet presAssocID="{B874394C-1CF2-4CEA-8ABA-D2C8F30B246B}" presName="Name0" presStyleCnt="0">
        <dgm:presLayoutVars>
          <dgm:chMax/>
          <dgm:chPref val="1"/>
          <dgm:dir/>
          <dgm:animOne val="branch"/>
          <dgm:animLvl val="lvl"/>
          <dgm:resizeHandles/>
        </dgm:presLayoutVars>
      </dgm:prSet>
      <dgm:spPr/>
      <dgm:t>
        <a:bodyPr/>
        <a:lstStyle/>
        <a:p>
          <a:endParaRPr lang="en-US"/>
        </a:p>
      </dgm:t>
    </dgm:pt>
    <dgm:pt modelId="{D6FD8A45-F9A4-4528-9A9C-3FE1C64C72F9}" type="pres">
      <dgm:prSet presAssocID="{02499135-D70D-41FD-95FD-B94CE7EED220}" presName="composite" presStyleCnt="0"/>
      <dgm:spPr/>
    </dgm:pt>
    <dgm:pt modelId="{00B777C7-6319-42C5-80A7-A64EAA8FB7BA}" type="pres">
      <dgm:prSet presAssocID="{02499135-D70D-41FD-95FD-B94CE7EED220}" presName="ParentAccent1" presStyleLbl="alignNode1" presStyleIdx="0" presStyleCnt="34" custLinFactX="-274252" custLinFactNeighborX="-300000"/>
      <dgm:spPr/>
    </dgm:pt>
    <dgm:pt modelId="{4EA91B1E-6CCF-48BA-9201-2ED21C0BEE03}" type="pres">
      <dgm:prSet presAssocID="{02499135-D70D-41FD-95FD-B94CE7EED220}" presName="ParentAccent2" presStyleLbl="alignNode1" presStyleIdx="1" presStyleCnt="34" custLinFactX="-274252" custLinFactNeighborX="-300000"/>
      <dgm:spPr/>
    </dgm:pt>
    <dgm:pt modelId="{096D0D1F-59FE-4D73-9E46-7B7A7C5ED9D9}" type="pres">
      <dgm:prSet presAssocID="{02499135-D70D-41FD-95FD-B94CE7EED220}" presName="ParentAccent3" presStyleLbl="alignNode1" presStyleIdx="2" presStyleCnt="34" custLinFactX="-274252" custLinFactNeighborX="-300000"/>
      <dgm:spPr/>
    </dgm:pt>
    <dgm:pt modelId="{620C25E1-8839-4456-8D1A-6A4350A4B668}" type="pres">
      <dgm:prSet presAssocID="{02499135-D70D-41FD-95FD-B94CE7EED220}" presName="ParentAccent4" presStyleLbl="alignNode1" presStyleIdx="3" presStyleCnt="34" custLinFactX="-188555" custLinFactNeighborX="-200000"/>
      <dgm:spPr/>
    </dgm:pt>
    <dgm:pt modelId="{E209D5E6-70A1-4BA1-997F-10815B265ADC}" type="pres">
      <dgm:prSet presAssocID="{02499135-D70D-41FD-95FD-B94CE7EED220}" presName="ParentAccent5" presStyleLbl="alignNode1" presStyleIdx="4" presStyleCnt="34" custLinFactX="-100000" custLinFactNeighborX="-108951" custLinFactNeighborY="5758"/>
      <dgm:spPr/>
    </dgm:pt>
    <dgm:pt modelId="{6B2A0520-1262-411F-954B-67E3A5870D8E}" type="pres">
      <dgm:prSet presAssocID="{02499135-D70D-41FD-95FD-B94CE7EED220}" presName="ParentAccent6" presStyleLbl="alignNode1" presStyleIdx="5" presStyleCnt="34"/>
      <dgm:spPr/>
    </dgm:pt>
    <dgm:pt modelId="{13F82FC5-465B-4C10-A38B-732B8BEE2239}" type="pres">
      <dgm:prSet presAssocID="{02499135-D70D-41FD-95FD-B94CE7EED220}" presName="ParentAccent7" presStyleLbl="alignNode1" presStyleIdx="6" presStyleCnt="34" custLinFactX="-274252" custLinFactNeighborX="-300000"/>
      <dgm:spPr/>
    </dgm:pt>
    <dgm:pt modelId="{F1F628CD-8085-439E-AF40-B6CC4745EE71}" type="pres">
      <dgm:prSet presAssocID="{02499135-D70D-41FD-95FD-B94CE7EED220}" presName="ParentAccent8" presStyleLbl="alignNode1" presStyleIdx="7" presStyleCnt="34" custLinFactX="-274252" custLinFactNeighborX="-300000"/>
      <dgm:spPr/>
    </dgm:pt>
    <dgm:pt modelId="{45D4CDFB-EC73-4704-A36B-CDB9F7510B97}" type="pres">
      <dgm:prSet presAssocID="{02499135-D70D-41FD-95FD-B94CE7EED220}" presName="ParentAccent9" presStyleLbl="alignNode1" presStyleIdx="8" presStyleCnt="34" custLinFactX="-274252" custLinFactNeighborX="-300000"/>
      <dgm:spPr/>
    </dgm:pt>
    <dgm:pt modelId="{923806E6-2E5B-4A36-A968-7CF2A401EB45}" type="pres">
      <dgm:prSet presAssocID="{02499135-D70D-41FD-95FD-B94CE7EED220}" presName="ParentAccent10" presStyleLbl="alignNode1" presStyleIdx="9" presStyleCnt="34" custLinFactX="-274252" custLinFactNeighborX="-300000"/>
      <dgm:spPr/>
    </dgm:pt>
    <dgm:pt modelId="{EB195379-F8AC-4CE8-B72D-80614AC2AC0A}" type="pres">
      <dgm:prSet presAssocID="{02499135-D70D-41FD-95FD-B94CE7EED220}" presName="Parent" presStyleLbl="alignNode1" presStyleIdx="10" presStyleCnt="34">
        <dgm:presLayoutVars>
          <dgm:chMax val="5"/>
          <dgm:chPref val="3"/>
          <dgm:bulletEnabled val="1"/>
        </dgm:presLayoutVars>
      </dgm:prSet>
      <dgm:spPr/>
      <dgm:t>
        <a:bodyPr/>
        <a:lstStyle/>
        <a:p>
          <a:endParaRPr lang="en-US"/>
        </a:p>
      </dgm:t>
    </dgm:pt>
    <dgm:pt modelId="{4393CFE7-5C45-4F47-AA2E-61436712FD8C}" type="pres">
      <dgm:prSet presAssocID="{19A49EFE-94CD-4D64-9A04-BF2BA6B1EFC4}" presName="Child1Accent1" presStyleLbl="alignNode1" presStyleIdx="11" presStyleCnt="34"/>
      <dgm:spPr/>
    </dgm:pt>
    <dgm:pt modelId="{D42E89E9-E632-4A07-8727-317751ACD75F}" type="pres">
      <dgm:prSet presAssocID="{19A49EFE-94CD-4D64-9A04-BF2BA6B1EFC4}" presName="Child1Accent2" presStyleLbl="alignNode1" presStyleIdx="12" presStyleCnt="34"/>
      <dgm:spPr/>
    </dgm:pt>
    <dgm:pt modelId="{0AF1373A-ACBC-4DB9-A2F7-6AEE2829F7E6}" type="pres">
      <dgm:prSet presAssocID="{19A49EFE-94CD-4D64-9A04-BF2BA6B1EFC4}" presName="Child1Accent3" presStyleLbl="alignNode1" presStyleIdx="13" presStyleCnt="34"/>
      <dgm:spPr/>
    </dgm:pt>
    <dgm:pt modelId="{30B22D49-223F-4A09-BA92-AB1E6537CF39}" type="pres">
      <dgm:prSet presAssocID="{19A49EFE-94CD-4D64-9A04-BF2BA6B1EFC4}" presName="Child1Accent4" presStyleLbl="alignNode1" presStyleIdx="14" presStyleCnt="34"/>
      <dgm:spPr/>
    </dgm:pt>
    <dgm:pt modelId="{FD9792C6-9BD9-4553-872E-3004C1985277}" type="pres">
      <dgm:prSet presAssocID="{19A49EFE-94CD-4D64-9A04-BF2BA6B1EFC4}" presName="Child1Accent5" presStyleLbl="alignNode1" presStyleIdx="15" presStyleCnt="34"/>
      <dgm:spPr/>
    </dgm:pt>
    <dgm:pt modelId="{A3648B07-8821-42E4-88CB-4C19031EB119}" type="pres">
      <dgm:prSet presAssocID="{19A49EFE-94CD-4D64-9A04-BF2BA6B1EFC4}" presName="Child1Accent6" presStyleLbl="alignNode1" presStyleIdx="16" presStyleCnt="34" custLinFactNeighborX="-24004"/>
      <dgm:spPr/>
    </dgm:pt>
    <dgm:pt modelId="{53A81DD3-66D6-4758-9043-7146CC0A7FC9}" type="pres">
      <dgm:prSet presAssocID="{19A49EFE-94CD-4D64-9A04-BF2BA6B1EFC4}" presName="Child1Accent7" presStyleLbl="alignNode1" presStyleIdx="17" presStyleCnt="34" custLinFactX="600000" custLinFactNeighborX="655727" custLinFactNeighborY="-23983"/>
      <dgm:spPr/>
    </dgm:pt>
    <dgm:pt modelId="{1EE44234-BCFB-4BB5-9335-791B7FF2696C}" type="pres">
      <dgm:prSet presAssocID="{19A49EFE-94CD-4D64-9A04-BF2BA6B1EFC4}" presName="Child1Accent8" presStyleLbl="alignNode1" presStyleIdx="18" presStyleCnt="34"/>
      <dgm:spPr/>
    </dgm:pt>
    <dgm:pt modelId="{52043F67-37A1-4C10-9BF9-8E346BC874FA}" type="pres">
      <dgm:prSet presAssocID="{19A49EFE-94CD-4D64-9A04-BF2BA6B1EFC4}" presName="Child1Accent9" presStyleLbl="alignNode1" presStyleIdx="19" presStyleCnt="34"/>
      <dgm:spPr/>
    </dgm:pt>
    <dgm:pt modelId="{FDE51712-E6A3-489D-BF3F-5523D9DE9B63}" type="pres">
      <dgm:prSet presAssocID="{19A49EFE-94CD-4D64-9A04-BF2BA6B1EFC4}" presName="Child1" presStyleLbl="revTx" presStyleIdx="0" presStyleCnt="3" custLinFactNeighborX="17881" custLinFactNeighborY="-8301">
        <dgm:presLayoutVars>
          <dgm:chMax/>
          <dgm:chPref val="0"/>
          <dgm:bulletEnabled val="1"/>
        </dgm:presLayoutVars>
      </dgm:prSet>
      <dgm:spPr/>
      <dgm:t>
        <a:bodyPr/>
        <a:lstStyle/>
        <a:p>
          <a:endParaRPr lang="en-US"/>
        </a:p>
      </dgm:t>
    </dgm:pt>
    <dgm:pt modelId="{816C5FCA-BD88-4F81-AE11-DDD559001250}" type="pres">
      <dgm:prSet presAssocID="{C5137FAE-EA35-414A-8301-41729F6D9395}" presName="Child2Accent1" presStyleLbl="alignNode1" presStyleIdx="20" presStyleCnt="34"/>
      <dgm:spPr/>
    </dgm:pt>
    <dgm:pt modelId="{2A7F6BC4-CC14-421F-B188-863671F7195F}" type="pres">
      <dgm:prSet presAssocID="{C5137FAE-EA35-414A-8301-41729F6D9395}" presName="Child2Accent2" presStyleLbl="alignNode1" presStyleIdx="21" presStyleCnt="34"/>
      <dgm:spPr/>
    </dgm:pt>
    <dgm:pt modelId="{1C2B1522-8984-43B9-BCD2-66EF3FCD404F}" type="pres">
      <dgm:prSet presAssocID="{C5137FAE-EA35-414A-8301-41729F6D9395}" presName="Child2Accent3" presStyleLbl="alignNode1" presStyleIdx="22" presStyleCnt="34"/>
      <dgm:spPr/>
    </dgm:pt>
    <dgm:pt modelId="{5676AF43-2C61-47B3-93F8-A02A0F7B684E}" type="pres">
      <dgm:prSet presAssocID="{C5137FAE-EA35-414A-8301-41729F6D9395}" presName="Child2Accent4" presStyleLbl="alignNode1" presStyleIdx="23" presStyleCnt="34"/>
      <dgm:spPr/>
    </dgm:pt>
    <dgm:pt modelId="{17ED1726-41F5-4A2A-BE21-63CD8526A5B4}" type="pres">
      <dgm:prSet presAssocID="{C5137FAE-EA35-414A-8301-41729F6D9395}" presName="Child2Accent5" presStyleLbl="alignNode1" presStyleIdx="24" presStyleCnt="34"/>
      <dgm:spPr/>
    </dgm:pt>
    <dgm:pt modelId="{EC1E364C-0A74-4E9F-8552-431745CC18B9}" type="pres">
      <dgm:prSet presAssocID="{C5137FAE-EA35-414A-8301-41729F6D9395}" presName="Child2Accent6" presStyleLbl="alignNode1" presStyleIdx="25" presStyleCnt="34" custLinFactX="99676" custLinFactNeighborX="100000"/>
      <dgm:spPr/>
    </dgm:pt>
    <dgm:pt modelId="{55E576E3-3E9F-453F-BE35-1451E78613E5}" type="pres">
      <dgm:prSet presAssocID="{C5137FAE-EA35-414A-8301-41729F6D9395}" presName="Child2Accent7" presStyleLbl="alignNode1" presStyleIdx="26" presStyleCnt="34"/>
      <dgm:spPr/>
    </dgm:pt>
    <dgm:pt modelId="{4D853091-AC3C-41D8-9ECF-A858294EAB22}" type="pres">
      <dgm:prSet presAssocID="{C5137FAE-EA35-414A-8301-41729F6D9395}" presName="Child2" presStyleLbl="revTx" presStyleIdx="1" presStyleCnt="3" custLinFactNeighborX="21991" custLinFactNeighborY="-9085">
        <dgm:presLayoutVars>
          <dgm:chMax/>
          <dgm:chPref val="0"/>
          <dgm:bulletEnabled val="1"/>
        </dgm:presLayoutVars>
      </dgm:prSet>
      <dgm:spPr/>
      <dgm:t>
        <a:bodyPr/>
        <a:lstStyle/>
        <a:p>
          <a:endParaRPr lang="en-US"/>
        </a:p>
      </dgm:t>
    </dgm:pt>
    <dgm:pt modelId="{3F12BF17-672D-43A7-B2FF-69515E2F7A32}" type="pres">
      <dgm:prSet presAssocID="{873F0492-99BE-4017-A3CD-AC430DB58507}" presName="Child3Accent1" presStyleLbl="alignNode1" presStyleIdx="27" presStyleCnt="34"/>
      <dgm:spPr/>
    </dgm:pt>
    <dgm:pt modelId="{6824C7EE-B552-42DF-BC3A-5719EC49BBDC}" type="pres">
      <dgm:prSet presAssocID="{873F0492-99BE-4017-A3CD-AC430DB58507}" presName="Child3Accent2" presStyleLbl="alignNode1" presStyleIdx="28" presStyleCnt="34"/>
      <dgm:spPr/>
    </dgm:pt>
    <dgm:pt modelId="{93DE0CAF-298F-4B0A-BCBA-4F06C2A56393}" type="pres">
      <dgm:prSet presAssocID="{873F0492-99BE-4017-A3CD-AC430DB58507}" presName="Child3Accent3" presStyleLbl="alignNode1" presStyleIdx="29" presStyleCnt="34"/>
      <dgm:spPr/>
    </dgm:pt>
    <dgm:pt modelId="{8BEC8193-BEE8-4D21-A7CE-D82133F2197D}" type="pres">
      <dgm:prSet presAssocID="{873F0492-99BE-4017-A3CD-AC430DB58507}" presName="Child3Accent4" presStyleLbl="alignNode1" presStyleIdx="30" presStyleCnt="34"/>
      <dgm:spPr/>
    </dgm:pt>
    <dgm:pt modelId="{C59F687B-B222-485A-BBA8-21A1DC426B6A}" type="pres">
      <dgm:prSet presAssocID="{873F0492-99BE-4017-A3CD-AC430DB58507}" presName="Child3Accent5" presStyleLbl="alignNode1" presStyleIdx="31" presStyleCnt="34"/>
      <dgm:spPr/>
    </dgm:pt>
    <dgm:pt modelId="{DDF38024-C345-41C6-BFA3-BAAFEB890423}" type="pres">
      <dgm:prSet presAssocID="{873F0492-99BE-4017-A3CD-AC430DB58507}" presName="Child3Accent6" presStyleLbl="alignNode1" presStyleIdx="32" presStyleCnt="34"/>
      <dgm:spPr/>
    </dgm:pt>
    <dgm:pt modelId="{FB2ED6F6-6F22-45F2-A40A-EA2281309093}" type="pres">
      <dgm:prSet presAssocID="{873F0492-99BE-4017-A3CD-AC430DB58507}" presName="Child3Accent7" presStyleLbl="alignNode1" presStyleIdx="33" presStyleCnt="34" custLinFactX="100000" custLinFactNeighborX="117699"/>
      <dgm:spPr/>
    </dgm:pt>
    <dgm:pt modelId="{1AF8FF9B-4F00-40D7-9D88-2111A89223F1}" type="pres">
      <dgm:prSet presAssocID="{873F0492-99BE-4017-A3CD-AC430DB58507}" presName="Child3" presStyleLbl="revTx" presStyleIdx="2" presStyleCnt="3" custLinFactY="69214" custLinFactNeighborX="17938" custLinFactNeighborY="100000">
        <dgm:presLayoutVars>
          <dgm:chMax/>
          <dgm:chPref val="0"/>
          <dgm:bulletEnabled val="1"/>
        </dgm:presLayoutVars>
      </dgm:prSet>
      <dgm:spPr/>
      <dgm:t>
        <a:bodyPr/>
        <a:lstStyle/>
        <a:p>
          <a:endParaRPr lang="en-US"/>
        </a:p>
      </dgm:t>
    </dgm:pt>
  </dgm:ptLst>
  <dgm:cxnLst>
    <dgm:cxn modelId="{025A5017-93DA-469B-A75F-441D68DAE824}" type="presOf" srcId="{C5137FAE-EA35-414A-8301-41729F6D9395}" destId="{4D853091-AC3C-41D8-9ECF-A858294EAB22}" srcOrd="0" destOrd="0" presId="urn:microsoft.com/office/officeart/2011/layout/ConvergingText"/>
    <dgm:cxn modelId="{7D47FFC2-7839-4221-84E0-16CF0299F63A}" srcId="{02499135-D70D-41FD-95FD-B94CE7EED220}" destId="{C5137FAE-EA35-414A-8301-41729F6D9395}" srcOrd="1" destOrd="0" parTransId="{13EA5C76-1E01-4945-A6D2-5DBB1C126264}" sibTransId="{92E14496-837B-4082-BE8A-9802F2DBC170}"/>
    <dgm:cxn modelId="{84479630-6D77-441B-A0C0-A04761C452A6}" srcId="{02499135-D70D-41FD-95FD-B94CE7EED220}" destId="{19A49EFE-94CD-4D64-9A04-BF2BA6B1EFC4}" srcOrd="0" destOrd="0" parTransId="{79B68CFE-0265-42CE-B850-0D81A1584E0E}" sibTransId="{FD8A0AE9-AC0B-40D2-82A8-16BC4EDC248B}"/>
    <dgm:cxn modelId="{BE5E7186-2693-4A36-B4AE-FD0BCDCC0E83}" srcId="{02499135-D70D-41FD-95FD-B94CE7EED220}" destId="{873F0492-99BE-4017-A3CD-AC430DB58507}" srcOrd="2" destOrd="0" parTransId="{4400AEC2-2638-4796-9865-2C3B7C81FAD2}" sibTransId="{55377373-2AA7-490E-9825-33D70FBF8978}"/>
    <dgm:cxn modelId="{B7EE0291-B2D7-472D-B0E4-778161406942}" type="presOf" srcId="{B874394C-1CF2-4CEA-8ABA-D2C8F30B246B}" destId="{906BB311-C262-489F-B678-6A3E01F773FB}" srcOrd="0" destOrd="0" presId="urn:microsoft.com/office/officeart/2011/layout/ConvergingText"/>
    <dgm:cxn modelId="{1F631B03-AD4A-4298-AB54-C84FF58B801E}" type="presOf" srcId="{02499135-D70D-41FD-95FD-B94CE7EED220}" destId="{EB195379-F8AC-4CE8-B72D-80614AC2AC0A}" srcOrd="0" destOrd="0" presId="urn:microsoft.com/office/officeart/2011/layout/ConvergingText"/>
    <dgm:cxn modelId="{28428EAE-2698-4F41-B1F9-ADBD68E9D277}" type="presOf" srcId="{873F0492-99BE-4017-A3CD-AC430DB58507}" destId="{1AF8FF9B-4F00-40D7-9D88-2111A89223F1}" srcOrd="0" destOrd="0" presId="urn:microsoft.com/office/officeart/2011/layout/ConvergingText"/>
    <dgm:cxn modelId="{EB74C76C-C08B-451F-AE29-334607A33BCC}" srcId="{B874394C-1CF2-4CEA-8ABA-D2C8F30B246B}" destId="{02499135-D70D-41FD-95FD-B94CE7EED220}" srcOrd="0" destOrd="0" parTransId="{8454F423-0A00-4898-A0F0-56EB7FD59CB3}" sibTransId="{F0A1CA10-D45A-4E67-BA39-A4FA86927E17}"/>
    <dgm:cxn modelId="{38FFAD2D-E555-4458-8C59-C015D6C401C0}" type="presOf" srcId="{19A49EFE-94CD-4D64-9A04-BF2BA6B1EFC4}" destId="{FDE51712-E6A3-489D-BF3F-5523D9DE9B63}" srcOrd="0" destOrd="0" presId="urn:microsoft.com/office/officeart/2011/layout/ConvergingText"/>
    <dgm:cxn modelId="{1570D164-EE01-4103-9EFE-F42C4C672118}" type="presParOf" srcId="{906BB311-C262-489F-B678-6A3E01F773FB}" destId="{D6FD8A45-F9A4-4528-9A9C-3FE1C64C72F9}" srcOrd="0" destOrd="0" presId="urn:microsoft.com/office/officeart/2011/layout/ConvergingText"/>
    <dgm:cxn modelId="{63BC1E38-CDEB-443E-950F-AE79AA37AD68}" type="presParOf" srcId="{D6FD8A45-F9A4-4528-9A9C-3FE1C64C72F9}" destId="{00B777C7-6319-42C5-80A7-A64EAA8FB7BA}" srcOrd="0" destOrd="0" presId="urn:microsoft.com/office/officeart/2011/layout/ConvergingText"/>
    <dgm:cxn modelId="{0AC66F83-9B87-416A-9B0F-20FB5550903F}" type="presParOf" srcId="{D6FD8A45-F9A4-4528-9A9C-3FE1C64C72F9}" destId="{4EA91B1E-6CCF-48BA-9201-2ED21C0BEE03}" srcOrd="1" destOrd="0" presId="urn:microsoft.com/office/officeart/2011/layout/ConvergingText"/>
    <dgm:cxn modelId="{272F8687-491B-402E-8A18-835B6F081691}" type="presParOf" srcId="{D6FD8A45-F9A4-4528-9A9C-3FE1C64C72F9}" destId="{096D0D1F-59FE-4D73-9E46-7B7A7C5ED9D9}" srcOrd="2" destOrd="0" presId="urn:microsoft.com/office/officeart/2011/layout/ConvergingText"/>
    <dgm:cxn modelId="{FDB4C78C-EA52-479F-A4AF-1FCF6E6A5B85}" type="presParOf" srcId="{D6FD8A45-F9A4-4528-9A9C-3FE1C64C72F9}" destId="{620C25E1-8839-4456-8D1A-6A4350A4B668}" srcOrd="3" destOrd="0" presId="urn:microsoft.com/office/officeart/2011/layout/ConvergingText"/>
    <dgm:cxn modelId="{6CBC1527-6DE8-4C43-954A-690582400ACA}" type="presParOf" srcId="{D6FD8A45-F9A4-4528-9A9C-3FE1C64C72F9}" destId="{E209D5E6-70A1-4BA1-997F-10815B265ADC}" srcOrd="4" destOrd="0" presId="urn:microsoft.com/office/officeart/2011/layout/ConvergingText"/>
    <dgm:cxn modelId="{44C79893-3A0D-4A1D-B871-E2BA3621C655}" type="presParOf" srcId="{D6FD8A45-F9A4-4528-9A9C-3FE1C64C72F9}" destId="{6B2A0520-1262-411F-954B-67E3A5870D8E}" srcOrd="5" destOrd="0" presId="urn:microsoft.com/office/officeart/2011/layout/ConvergingText"/>
    <dgm:cxn modelId="{B619A520-C84B-461A-ADDC-979964077F2D}" type="presParOf" srcId="{D6FD8A45-F9A4-4528-9A9C-3FE1C64C72F9}" destId="{13F82FC5-465B-4C10-A38B-732B8BEE2239}" srcOrd="6" destOrd="0" presId="urn:microsoft.com/office/officeart/2011/layout/ConvergingText"/>
    <dgm:cxn modelId="{7720CBF6-7AFF-452C-9605-B2B036A81C38}" type="presParOf" srcId="{D6FD8A45-F9A4-4528-9A9C-3FE1C64C72F9}" destId="{F1F628CD-8085-439E-AF40-B6CC4745EE71}" srcOrd="7" destOrd="0" presId="urn:microsoft.com/office/officeart/2011/layout/ConvergingText"/>
    <dgm:cxn modelId="{8C79844A-CBEA-4DDE-A617-E7A3F7B2F485}" type="presParOf" srcId="{D6FD8A45-F9A4-4528-9A9C-3FE1C64C72F9}" destId="{45D4CDFB-EC73-4704-A36B-CDB9F7510B97}" srcOrd="8" destOrd="0" presId="urn:microsoft.com/office/officeart/2011/layout/ConvergingText"/>
    <dgm:cxn modelId="{DE72534B-6EA9-4933-9305-FB84E56A2B96}" type="presParOf" srcId="{D6FD8A45-F9A4-4528-9A9C-3FE1C64C72F9}" destId="{923806E6-2E5B-4A36-A968-7CF2A401EB45}" srcOrd="9" destOrd="0" presId="urn:microsoft.com/office/officeart/2011/layout/ConvergingText"/>
    <dgm:cxn modelId="{E571A90C-A38B-4E48-A2CB-540797ECA915}" type="presParOf" srcId="{D6FD8A45-F9A4-4528-9A9C-3FE1C64C72F9}" destId="{EB195379-F8AC-4CE8-B72D-80614AC2AC0A}" srcOrd="10" destOrd="0" presId="urn:microsoft.com/office/officeart/2011/layout/ConvergingText"/>
    <dgm:cxn modelId="{1A0F1E21-C11E-4B72-BCAD-2E363563AF58}" type="presParOf" srcId="{D6FD8A45-F9A4-4528-9A9C-3FE1C64C72F9}" destId="{4393CFE7-5C45-4F47-AA2E-61436712FD8C}" srcOrd="11" destOrd="0" presId="urn:microsoft.com/office/officeart/2011/layout/ConvergingText"/>
    <dgm:cxn modelId="{61BDE2C8-241D-4103-9D77-C4370AE80757}" type="presParOf" srcId="{D6FD8A45-F9A4-4528-9A9C-3FE1C64C72F9}" destId="{D42E89E9-E632-4A07-8727-317751ACD75F}" srcOrd="12" destOrd="0" presId="urn:microsoft.com/office/officeart/2011/layout/ConvergingText"/>
    <dgm:cxn modelId="{65479247-C039-46B7-8E3B-462A6AD9EC7B}" type="presParOf" srcId="{D6FD8A45-F9A4-4528-9A9C-3FE1C64C72F9}" destId="{0AF1373A-ACBC-4DB9-A2F7-6AEE2829F7E6}" srcOrd="13" destOrd="0" presId="urn:microsoft.com/office/officeart/2011/layout/ConvergingText"/>
    <dgm:cxn modelId="{566AB42E-E607-413D-8036-B628108B70DE}" type="presParOf" srcId="{D6FD8A45-F9A4-4528-9A9C-3FE1C64C72F9}" destId="{30B22D49-223F-4A09-BA92-AB1E6537CF39}" srcOrd="14" destOrd="0" presId="urn:microsoft.com/office/officeart/2011/layout/ConvergingText"/>
    <dgm:cxn modelId="{EE524640-C192-4347-B2C0-B5502AC531F0}" type="presParOf" srcId="{D6FD8A45-F9A4-4528-9A9C-3FE1C64C72F9}" destId="{FD9792C6-9BD9-4553-872E-3004C1985277}" srcOrd="15" destOrd="0" presId="urn:microsoft.com/office/officeart/2011/layout/ConvergingText"/>
    <dgm:cxn modelId="{A43DF704-EA58-4584-B16E-41130935EBE2}" type="presParOf" srcId="{D6FD8A45-F9A4-4528-9A9C-3FE1C64C72F9}" destId="{A3648B07-8821-42E4-88CB-4C19031EB119}" srcOrd="16" destOrd="0" presId="urn:microsoft.com/office/officeart/2011/layout/ConvergingText"/>
    <dgm:cxn modelId="{31063763-2C35-4795-BDD6-A8BC15B56B1A}" type="presParOf" srcId="{D6FD8A45-F9A4-4528-9A9C-3FE1C64C72F9}" destId="{53A81DD3-66D6-4758-9043-7146CC0A7FC9}" srcOrd="17" destOrd="0" presId="urn:microsoft.com/office/officeart/2011/layout/ConvergingText"/>
    <dgm:cxn modelId="{E7393469-5DE7-4758-92E5-3FE8C4BD8664}" type="presParOf" srcId="{D6FD8A45-F9A4-4528-9A9C-3FE1C64C72F9}" destId="{1EE44234-BCFB-4BB5-9335-791B7FF2696C}" srcOrd="18" destOrd="0" presId="urn:microsoft.com/office/officeart/2011/layout/ConvergingText"/>
    <dgm:cxn modelId="{A91B3E3B-4093-4E17-A4B1-1B32F10189A5}" type="presParOf" srcId="{D6FD8A45-F9A4-4528-9A9C-3FE1C64C72F9}" destId="{52043F67-37A1-4C10-9BF9-8E346BC874FA}" srcOrd="19" destOrd="0" presId="urn:microsoft.com/office/officeart/2011/layout/ConvergingText"/>
    <dgm:cxn modelId="{AE6855F2-9F36-43CF-9441-1DD040A42EEE}" type="presParOf" srcId="{D6FD8A45-F9A4-4528-9A9C-3FE1C64C72F9}" destId="{FDE51712-E6A3-489D-BF3F-5523D9DE9B63}" srcOrd="20" destOrd="0" presId="urn:microsoft.com/office/officeart/2011/layout/ConvergingText"/>
    <dgm:cxn modelId="{FFEA610F-72C1-45E3-827D-F9D04E1FBA95}" type="presParOf" srcId="{D6FD8A45-F9A4-4528-9A9C-3FE1C64C72F9}" destId="{816C5FCA-BD88-4F81-AE11-DDD559001250}" srcOrd="21" destOrd="0" presId="urn:microsoft.com/office/officeart/2011/layout/ConvergingText"/>
    <dgm:cxn modelId="{09F9D4C9-F68B-45C8-BE3C-6CE0DD75D12F}" type="presParOf" srcId="{D6FD8A45-F9A4-4528-9A9C-3FE1C64C72F9}" destId="{2A7F6BC4-CC14-421F-B188-863671F7195F}" srcOrd="22" destOrd="0" presId="urn:microsoft.com/office/officeart/2011/layout/ConvergingText"/>
    <dgm:cxn modelId="{6C9BBD40-5F7A-4A2F-8E42-EC2FFECCBA1F}" type="presParOf" srcId="{D6FD8A45-F9A4-4528-9A9C-3FE1C64C72F9}" destId="{1C2B1522-8984-43B9-BCD2-66EF3FCD404F}" srcOrd="23" destOrd="0" presId="urn:microsoft.com/office/officeart/2011/layout/ConvergingText"/>
    <dgm:cxn modelId="{D993AA8B-A0BD-478D-BBCF-8A25EB66A788}" type="presParOf" srcId="{D6FD8A45-F9A4-4528-9A9C-3FE1C64C72F9}" destId="{5676AF43-2C61-47B3-93F8-A02A0F7B684E}" srcOrd="24" destOrd="0" presId="urn:microsoft.com/office/officeart/2011/layout/ConvergingText"/>
    <dgm:cxn modelId="{89499E6B-1BFA-453C-A382-4C7D6DD3E6AA}" type="presParOf" srcId="{D6FD8A45-F9A4-4528-9A9C-3FE1C64C72F9}" destId="{17ED1726-41F5-4A2A-BE21-63CD8526A5B4}" srcOrd="25" destOrd="0" presId="urn:microsoft.com/office/officeart/2011/layout/ConvergingText"/>
    <dgm:cxn modelId="{C19CB5EF-9451-4FAD-819E-8F75C8AA66CB}" type="presParOf" srcId="{D6FD8A45-F9A4-4528-9A9C-3FE1C64C72F9}" destId="{EC1E364C-0A74-4E9F-8552-431745CC18B9}" srcOrd="26" destOrd="0" presId="urn:microsoft.com/office/officeart/2011/layout/ConvergingText"/>
    <dgm:cxn modelId="{0A13273A-F307-44F8-AE70-17F8E94DA2D9}" type="presParOf" srcId="{D6FD8A45-F9A4-4528-9A9C-3FE1C64C72F9}" destId="{55E576E3-3E9F-453F-BE35-1451E78613E5}" srcOrd="27" destOrd="0" presId="urn:microsoft.com/office/officeart/2011/layout/ConvergingText"/>
    <dgm:cxn modelId="{181CBE4E-A716-4F98-AF19-DF195061EA3D}" type="presParOf" srcId="{D6FD8A45-F9A4-4528-9A9C-3FE1C64C72F9}" destId="{4D853091-AC3C-41D8-9ECF-A858294EAB22}" srcOrd="28" destOrd="0" presId="urn:microsoft.com/office/officeart/2011/layout/ConvergingText"/>
    <dgm:cxn modelId="{4C0FBB22-5563-47D3-AFE7-03E53FEBBD1C}" type="presParOf" srcId="{D6FD8A45-F9A4-4528-9A9C-3FE1C64C72F9}" destId="{3F12BF17-672D-43A7-B2FF-69515E2F7A32}" srcOrd="29" destOrd="0" presId="urn:microsoft.com/office/officeart/2011/layout/ConvergingText"/>
    <dgm:cxn modelId="{DE21079A-3048-4C77-93E3-62FBA8813B81}" type="presParOf" srcId="{D6FD8A45-F9A4-4528-9A9C-3FE1C64C72F9}" destId="{6824C7EE-B552-42DF-BC3A-5719EC49BBDC}" srcOrd="30" destOrd="0" presId="urn:microsoft.com/office/officeart/2011/layout/ConvergingText"/>
    <dgm:cxn modelId="{B80BD68D-428B-44A9-892F-9450CDADB0D4}" type="presParOf" srcId="{D6FD8A45-F9A4-4528-9A9C-3FE1C64C72F9}" destId="{93DE0CAF-298F-4B0A-BCBA-4F06C2A56393}" srcOrd="31" destOrd="0" presId="urn:microsoft.com/office/officeart/2011/layout/ConvergingText"/>
    <dgm:cxn modelId="{8B3653AE-65FC-49AC-9B01-206DA5148987}" type="presParOf" srcId="{D6FD8A45-F9A4-4528-9A9C-3FE1C64C72F9}" destId="{8BEC8193-BEE8-4D21-A7CE-D82133F2197D}" srcOrd="32" destOrd="0" presId="urn:microsoft.com/office/officeart/2011/layout/ConvergingText"/>
    <dgm:cxn modelId="{0BB1BAE7-2ACF-4B07-89C8-039EDE23D8D9}" type="presParOf" srcId="{D6FD8A45-F9A4-4528-9A9C-3FE1C64C72F9}" destId="{C59F687B-B222-485A-BBA8-21A1DC426B6A}" srcOrd="33" destOrd="0" presId="urn:microsoft.com/office/officeart/2011/layout/ConvergingText"/>
    <dgm:cxn modelId="{2C2DD277-117B-4DC9-9EDB-ECC36D6E9362}" type="presParOf" srcId="{D6FD8A45-F9A4-4528-9A9C-3FE1C64C72F9}" destId="{DDF38024-C345-41C6-BFA3-BAAFEB890423}" srcOrd="34" destOrd="0" presId="urn:microsoft.com/office/officeart/2011/layout/ConvergingText"/>
    <dgm:cxn modelId="{D7032E26-7866-4097-AD80-D0E64DA072D2}" type="presParOf" srcId="{D6FD8A45-F9A4-4528-9A9C-3FE1C64C72F9}" destId="{FB2ED6F6-6F22-45F2-A40A-EA2281309093}" srcOrd="35" destOrd="0" presId="urn:microsoft.com/office/officeart/2011/layout/ConvergingText"/>
    <dgm:cxn modelId="{556FAB11-352C-442D-9921-161CC6775353}" type="presParOf" srcId="{D6FD8A45-F9A4-4528-9A9C-3FE1C64C72F9}" destId="{1AF8FF9B-4F00-40D7-9D88-2111A89223F1}" srcOrd="36"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777C7-6319-42C5-80A7-A64EAA8FB7BA}">
      <dsp:nvSpPr>
        <dsp:cNvPr id="0" name=""/>
        <dsp:cNvSpPr/>
      </dsp:nvSpPr>
      <dsp:spPr>
        <a:xfrm>
          <a:off x="6696055" y="3210047"/>
          <a:ext cx="238143" cy="238139"/>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EA91B1E-6CCF-48BA-9201-2ED21C0BEE03}">
      <dsp:nvSpPr>
        <dsp:cNvPr id="0" name=""/>
        <dsp:cNvSpPr/>
      </dsp:nvSpPr>
      <dsp:spPr>
        <a:xfrm>
          <a:off x="6259597" y="3210047"/>
          <a:ext cx="238143" cy="238139"/>
        </a:xfrm>
        <a:prstGeom prst="ellipse">
          <a:avLst/>
        </a:prstGeom>
        <a:solidFill>
          <a:schemeClr val="accent2">
            <a:hueOff val="141864"/>
            <a:satOff val="-177"/>
            <a:lumOff val="4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96D0D1F-59FE-4D73-9E46-7B7A7C5ED9D9}">
      <dsp:nvSpPr>
        <dsp:cNvPr id="0" name=""/>
        <dsp:cNvSpPr/>
      </dsp:nvSpPr>
      <dsp:spPr>
        <a:xfrm>
          <a:off x="5823139" y="3210047"/>
          <a:ext cx="238143" cy="238139"/>
        </a:xfrm>
        <a:prstGeom prst="ellipse">
          <a:avLst/>
        </a:prstGeom>
        <a:solidFill>
          <a:schemeClr val="accent2">
            <a:hueOff val="283728"/>
            <a:satOff val="-354"/>
            <a:lumOff val="8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20C25E1-8839-4456-8D1A-6A4350A4B668}">
      <dsp:nvSpPr>
        <dsp:cNvPr id="0" name=""/>
        <dsp:cNvSpPr/>
      </dsp:nvSpPr>
      <dsp:spPr>
        <a:xfrm>
          <a:off x="5829736" y="3210047"/>
          <a:ext cx="238143" cy="238139"/>
        </a:xfrm>
        <a:prstGeom prst="ellipse">
          <a:avLst/>
        </a:prstGeom>
        <a:solidFill>
          <a:schemeClr val="accent2">
            <a:hueOff val="425593"/>
            <a:satOff val="-531"/>
            <a:lumOff val="12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209D5E6-70A1-4BA1-997F-10815B265ADC}">
      <dsp:nvSpPr>
        <dsp:cNvPr id="0" name=""/>
        <dsp:cNvSpPr/>
      </dsp:nvSpPr>
      <dsp:spPr>
        <a:xfrm>
          <a:off x="5820993" y="3223759"/>
          <a:ext cx="238143" cy="238139"/>
        </a:xfrm>
        <a:prstGeom prst="ellipse">
          <a:avLst/>
        </a:prstGeom>
        <a:solidFill>
          <a:schemeClr val="accent2">
            <a:hueOff val="567457"/>
            <a:satOff val="-708"/>
            <a:lumOff val="16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B2A0520-1262-411F-954B-67E3A5870D8E}">
      <dsp:nvSpPr>
        <dsp:cNvPr id="0" name=""/>
        <dsp:cNvSpPr/>
      </dsp:nvSpPr>
      <dsp:spPr>
        <a:xfrm>
          <a:off x="5643994" y="3090977"/>
          <a:ext cx="476287" cy="476671"/>
        </a:xfrm>
        <a:prstGeom prst="ellipse">
          <a:avLst/>
        </a:prstGeom>
        <a:solidFill>
          <a:schemeClr val="accent2">
            <a:hueOff val="709321"/>
            <a:satOff val="-885"/>
            <a:lumOff val="20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3F82FC5-465B-4C10-A38B-732B8BEE2239}">
      <dsp:nvSpPr>
        <dsp:cNvPr id="0" name=""/>
        <dsp:cNvSpPr/>
      </dsp:nvSpPr>
      <dsp:spPr>
        <a:xfrm>
          <a:off x="6307724" y="2718100"/>
          <a:ext cx="238143" cy="238139"/>
        </a:xfrm>
        <a:prstGeom prst="ellipse">
          <a:avLst/>
        </a:prstGeom>
        <a:solidFill>
          <a:schemeClr val="accent2">
            <a:hueOff val="851185"/>
            <a:satOff val="-1062"/>
            <a:lumOff val="2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1F628CD-8085-439E-AF40-B6CC4745EE71}">
      <dsp:nvSpPr>
        <dsp:cNvPr id="0" name=""/>
        <dsp:cNvSpPr/>
      </dsp:nvSpPr>
      <dsp:spPr>
        <a:xfrm>
          <a:off x="6307724" y="3705519"/>
          <a:ext cx="238143" cy="238139"/>
        </a:xfrm>
        <a:prstGeom prst="ellipse">
          <a:avLst/>
        </a:prstGeom>
        <a:solidFill>
          <a:schemeClr val="accent2">
            <a:hueOff val="993050"/>
            <a:satOff val="-1239"/>
            <a:lumOff val="29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5D4CDFB-EC73-4704-A36B-CDB9F7510B97}">
      <dsp:nvSpPr>
        <dsp:cNvPr id="0" name=""/>
        <dsp:cNvSpPr/>
      </dsp:nvSpPr>
      <dsp:spPr>
        <a:xfrm>
          <a:off x="6520144" y="2931956"/>
          <a:ext cx="238143" cy="238139"/>
        </a:xfrm>
        <a:prstGeom prst="ellipse">
          <a:avLst/>
        </a:prstGeom>
        <a:solidFill>
          <a:schemeClr val="accent2">
            <a:hueOff val="1134914"/>
            <a:satOff val="-1416"/>
            <a:lumOff val="33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23806E6-2E5B-4A36-A968-7CF2A401EB45}">
      <dsp:nvSpPr>
        <dsp:cNvPr id="0" name=""/>
        <dsp:cNvSpPr/>
      </dsp:nvSpPr>
      <dsp:spPr>
        <a:xfrm>
          <a:off x="6534251" y="3492838"/>
          <a:ext cx="238143" cy="238139"/>
        </a:xfrm>
        <a:prstGeom prst="ellipse">
          <a:avLst/>
        </a:prstGeom>
        <a:solidFill>
          <a:schemeClr val="accent2">
            <a:hueOff val="1276778"/>
            <a:satOff val="-1592"/>
            <a:lumOff val="37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B195379-F8AC-4CE8-B72D-80614AC2AC0A}">
      <dsp:nvSpPr>
        <dsp:cNvPr id="0" name=""/>
        <dsp:cNvSpPr/>
      </dsp:nvSpPr>
      <dsp:spPr>
        <a:xfrm>
          <a:off x="3035201" y="2123533"/>
          <a:ext cx="2411308" cy="2411558"/>
        </a:xfrm>
        <a:prstGeom prst="ellipse">
          <a:avLst/>
        </a:prstGeom>
        <a:solidFill>
          <a:schemeClr val="accent2">
            <a:hueOff val="1418642"/>
            <a:satOff val="-1769"/>
            <a:lumOff val="41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a:p>
      </dsp:txBody>
      <dsp:txXfrm>
        <a:off x="3388329" y="2476697"/>
        <a:ext cx="1705052" cy="1705230"/>
      </dsp:txXfrm>
    </dsp:sp>
    <dsp:sp modelId="{4393CFE7-5C45-4F47-AA2E-61436712FD8C}">
      <dsp:nvSpPr>
        <dsp:cNvPr id="0" name=""/>
        <dsp:cNvSpPr/>
      </dsp:nvSpPr>
      <dsp:spPr>
        <a:xfrm>
          <a:off x="2855141" y="1917511"/>
          <a:ext cx="476287" cy="476671"/>
        </a:xfrm>
        <a:prstGeom prst="ellipse">
          <a:avLst/>
        </a:prstGeom>
        <a:solidFill>
          <a:schemeClr val="accent2">
            <a:hueOff val="1560506"/>
            <a:satOff val="-1946"/>
            <a:lumOff val="4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42E89E9-E632-4A07-8727-317751ACD75F}">
      <dsp:nvSpPr>
        <dsp:cNvPr id="0" name=""/>
        <dsp:cNvSpPr/>
      </dsp:nvSpPr>
      <dsp:spPr>
        <a:xfrm>
          <a:off x="2549786" y="1666054"/>
          <a:ext cx="238143" cy="238139"/>
        </a:xfrm>
        <a:prstGeom prst="ellipse">
          <a:avLst/>
        </a:prstGeom>
        <a:solidFill>
          <a:schemeClr val="accent2">
            <a:hueOff val="1702371"/>
            <a:satOff val="-2123"/>
            <a:lumOff val="49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AF1373A-ACBC-4DB9-A2F7-6AEE2829F7E6}">
      <dsp:nvSpPr>
        <dsp:cNvPr id="0" name=""/>
        <dsp:cNvSpPr/>
      </dsp:nvSpPr>
      <dsp:spPr>
        <a:xfrm>
          <a:off x="2041138" y="1666054"/>
          <a:ext cx="238143" cy="238139"/>
        </a:xfrm>
        <a:prstGeom prst="ellipse">
          <a:avLst/>
        </a:prstGeom>
        <a:solidFill>
          <a:schemeClr val="accent2">
            <a:hueOff val="1844235"/>
            <a:satOff val="-2300"/>
            <a:lumOff val="54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0B22D49-223F-4A09-BA92-AB1E6537CF39}">
      <dsp:nvSpPr>
        <dsp:cNvPr id="0" name=""/>
        <dsp:cNvSpPr/>
      </dsp:nvSpPr>
      <dsp:spPr>
        <a:xfrm>
          <a:off x="1532489" y="1666054"/>
          <a:ext cx="238143" cy="238139"/>
        </a:xfrm>
        <a:prstGeom prst="ellipse">
          <a:avLst/>
        </a:prstGeom>
        <a:solidFill>
          <a:schemeClr val="accent2">
            <a:hueOff val="1986099"/>
            <a:satOff val="-2477"/>
            <a:lumOff val="58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D9792C6-9BD9-4553-872E-3004C1985277}">
      <dsp:nvSpPr>
        <dsp:cNvPr id="0" name=""/>
        <dsp:cNvSpPr/>
      </dsp:nvSpPr>
      <dsp:spPr>
        <a:xfrm>
          <a:off x="1023841" y="1666054"/>
          <a:ext cx="238143" cy="238139"/>
        </a:xfrm>
        <a:prstGeom prst="ellipse">
          <a:avLst/>
        </a:prstGeom>
        <a:solidFill>
          <a:schemeClr val="accent2">
            <a:hueOff val="2127963"/>
            <a:satOff val="-2654"/>
            <a:lumOff val="62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3648B07-8821-42E4-88CB-4C19031EB119}">
      <dsp:nvSpPr>
        <dsp:cNvPr id="0" name=""/>
        <dsp:cNvSpPr/>
      </dsp:nvSpPr>
      <dsp:spPr>
        <a:xfrm>
          <a:off x="457199" y="1666054"/>
          <a:ext cx="238143" cy="238139"/>
        </a:xfrm>
        <a:prstGeom prst="ellipse">
          <a:avLst/>
        </a:prstGeom>
        <a:solidFill>
          <a:schemeClr val="accent2">
            <a:hueOff val="2269827"/>
            <a:satOff val="-2831"/>
            <a:lumOff val="66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3A81DD3-66D6-4758-9043-7146CC0A7FC9}">
      <dsp:nvSpPr>
        <dsp:cNvPr id="0" name=""/>
        <dsp:cNvSpPr/>
      </dsp:nvSpPr>
      <dsp:spPr>
        <a:xfrm>
          <a:off x="2996149" y="1608941"/>
          <a:ext cx="238143" cy="238139"/>
        </a:xfrm>
        <a:prstGeom prst="ellipse">
          <a:avLst/>
        </a:prstGeom>
        <a:solidFill>
          <a:schemeClr val="accent2">
            <a:hueOff val="2411692"/>
            <a:satOff val="-3008"/>
            <a:lumOff val="70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DE51712-E6A3-489D-BF3F-5523D9DE9B63}">
      <dsp:nvSpPr>
        <dsp:cNvPr id="0" name=""/>
        <dsp:cNvSpPr/>
      </dsp:nvSpPr>
      <dsp:spPr>
        <a:xfrm>
          <a:off x="503175" y="1000661"/>
          <a:ext cx="2791342" cy="61258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kern="1200" dirty="0" smtClean="0"/>
            <a:t>Alienated From God</a:t>
          </a:r>
          <a:endParaRPr lang="en-US" sz="2400" kern="1200" dirty="0"/>
        </a:p>
      </dsp:txBody>
      <dsp:txXfrm>
        <a:off x="503175" y="1000661"/>
        <a:ext cx="2791342" cy="612583"/>
      </dsp:txXfrm>
    </dsp:sp>
    <dsp:sp modelId="{816C5FCA-BD88-4F81-AE11-DDD559001250}">
      <dsp:nvSpPr>
        <dsp:cNvPr id="0" name=""/>
        <dsp:cNvSpPr/>
      </dsp:nvSpPr>
      <dsp:spPr>
        <a:xfrm>
          <a:off x="2360599" y="3090977"/>
          <a:ext cx="476287" cy="476671"/>
        </a:xfrm>
        <a:prstGeom prst="ellipse">
          <a:avLst/>
        </a:prstGeom>
        <a:solidFill>
          <a:schemeClr val="accent2">
            <a:hueOff val="2837284"/>
            <a:satOff val="-3539"/>
            <a:lumOff val="83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A7F6BC4-CC14-421F-B188-863671F7195F}">
      <dsp:nvSpPr>
        <dsp:cNvPr id="0" name=""/>
        <dsp:cNvSpPr/>
      </dsp:nvSpPr>
      <dsp:spPr>
        <a:xfrm>
          <a:off x="1889290" y="3210047"/>
          <a:ext cx="238143" cy="238139"/>
        </a:xfrm>
        <a:prstGeom prst="ellipse">
          <a:avLst/>
        </a:prstGeom>
        <a:solidFill>
          <a:schemeClr val="accent2">
            <a:hueOff val="2979148"/>
            <a:satOff val="-3716"/>
            <a:lumOff val="87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C2B1522-8984-43B9-BCD2-66EF3FCD404F}">
      <dsp:nvSpPr>
        <dsp:cNvPr id="0" name=""/>
        <dsp:cNvSpPr/>
      </dsp:nvSpPr>
      <dsp:spPr>
        <a:xfrm>
          <a:off x="1418811" y="3210047"/>
          <a:ext cx="238143" cy="238139"/>
        </a:xfrm>
        <a:prstGeom prst="ellipse">
          <a:avLst/>
        </a:prstGeom>
        <a:solidFill>
          <a:schemeClr val="accent2">
            <a:hueOff val="3121013"/>
            <a:satOff val="-3893"/>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676AF43-2C61-47B3-93F8-A02A0F7B684E}">
      <dsp:nvSpPr>
        <dsp:cNvPr id="0" name=""/>
        <dsp:cNvSpPr/>
      </dsp:nvSpPr>
      <dsp:spPr>
        <a:xfrm>
          <a:off x="947502" y="3210047"/>
          <a:ext cx="238143" cy="238139"/>
        </a:xfrm>
        <a:prstGeom prst="ellipse">
          <a:avLst/>
        </a:prstGeom>
        <a:solidFill>
          <a:schemeClr val="accent2">
            <a:hueOff val="3262877"/>
            <a:satOff val="-4070"/>
            <a:lumOff val="9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7ED1726-41F5-4A2A-BE21-63CD8526A5B4}">
      <dsp:nvSpPr>
        <dsp:cNvPr id="0" name=""/>
        <dsp:cNvSpPr/>
      </dsp:nvSpPr>
      <dsp:spPr>
        <a:xfrm>
          <a:off x="477023" y="3210047"/>
          <a:ext cx="238143" cy="238139"/>
        </a:xfrm>
        <a:prstGeom prst="ellipse">
          <a:avLst/>
        </a:prstGeom>
        <a:solidFill>
          <a:schemeClr val="accent2">
            <a:hueOff val="3404741"/>
            <a:satOff val="-4247"/>
            <a:lumOff val="99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C1E364C-0A74-4E9F-8552-431745CC18B9}">
      <dsp:nvSpPr>
        <dsp:cNvPr id="0" name=""/>
        <dsp:cNvSpPr/>
      </dsp:nvSpPr>
      <dsp:spPr>
        <a:xfrm>
          <a:off x="481230" y="3210047"/>
          <a:ext cx="238143" cy="238139"/>
        </a:xfrm>
        <a:prstGeom prst="ellipse">
          <a:avLst/>
        </a:prstGeom>
        <a:solidFill>
          <a:schemeClr val="accent2">
            <a:hueOff val="3546605"/>
            <a:satOff val="-4423"/>
            <a:lumOff val="104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D853091-AC3C-41D8-9ECF-A858294EAB22}">
      <dsp:nvSpPr>
        <dsp:cNvPr id="0" name=""/>
        <dsp:cNvSpPr/>
      </dsp:nvSpPr>
      <dsp:spPr>
        <a:xfrm>
          <a:off x="468270" y="2544943"/>
          <a:ext cx="2110932" cy="61258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kern="1200" spc="-150" dirty="0" smtClean="0"/>
            <a:t>Dispossessed From Homeland </a:t>
          </a:r>
          <a:endParaRPr lang="en-US" sz="2400" kern="1200" spc="-150" dirty="0"/>
        </a:p>
      </dsp:txBody>
      <dsp:txXfrm>
        <a:off x="468270" y="2544943"/>
        <a:ext cx="2110932" cy="612583"/>
      </dsp:txXfrm>
    </dsp:sp>
    <dsp:sp modelId="{3F12BF17-672D-43A7-B2FF-69515E2F7A32}">
      <dsp:nvSpPr>
        <dsp:cNvPr id="0" name=""/>
        <dsp:cNvSpPr/>
      </dsp:nvSpPr>
      <dsp:spPr>
        <a:xfrm>
          <a:off x="2855141" y="4244859"/>
          <a:ext cx="476287" cy="476671"/>
        </a:xfrm>
        <a:prstGeom prst="ellipse">
          <a:avLst/>
        </a:prstGeom>
        <a:solidFill>
          <a:schemeClr val="accent2">
            <a:hueOff val="3830334"/>
            <a:satOff val="-4777"/>
            <a:lumOff val="112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824C7EE-B552-42DF-BC3A-5719EC49BBDC}">
      <dsp:nvSpPr>
        <dsp:cNvPr id="0" name=""/>
        <dsp:cNvSpPr/>
      </dsp:nvSpPr>
      <dsp:spPr>
        <a:xfrm>
          <a:off x="2549786" y="4730147"/>
          <a:ext cx="238143" cy="238139"/>
        </a:xfrm>
        <a:prstGeom prst="ellipse">
          <a:avLst/>
        </a:prstGeom>
        <a:solidFill>
          <a:schemeClr val="accent2">
            <a:hueOff val="3972198"/>
            <a:satOff val="-4954"/>
            <a:lumOff val="116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3DE0CAF-298F-4B0A-BCBA-4F06C2A56393}">
      <dsp:nvSpPr>
        <dsp:cNvPr id="0" name=""/>
        <dsp:cNvSpPr/>
      </dsp:nvSpPr>
      <dsp:spPr>
        <a:xfrm>
          <a:off x="2041138" y="4730147"/>
          <a:ext cx="238143" cy="238139"/>
        </a:xfrm>
        <a:prstGeom prst="ellipse">
          <a:avLst/>
        </a:prstGeom>
        <a:solidFill>
          <a:schemeClr val="accent2">
            <a:hueOff val="4114062"/>
            <a:satOff val="-5131"/>
            <a:lumOff val="120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BEC8193-BEE8-4D21-A7CE-D82133F2197D}">
      <dsp:nvSpPr>
        <dsp:cNvPr id="0" name=""/>
        <dsp:cNvSpPr/>
      </dsp:nvSpPr>
      <dsp:spPr>
        <a:xfrm>
          <a:off x="1532489" y="4730147"/>
          <a:ext cx="238143" cy="238139"/>
        </a:xfrm>
        <a:prstGeom prst="ellipse">
          <a:avLst/>
        </a:prstGeom>
        <a:solidFill>
          <a:schemeClr val="accent2">
            <a:hueOff val="4255926"/>
            <a:satOff val="-5308"/>
            <a:lumOff val="124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59F687B-B222-485A-BBA8-21A1DC426B6A}">
      <dsp:nvSpPr>
        <dsp:cNvPr id="0" name=""/>
        <dsp:cNvSpPr/>
      </dsp:nvSpPr>
      <dsp:spPr>
        <a:xfrm>
          <a:off x="1023841" y="4730147"/>
          <a:ext cx="238143" cy="238139"/>
        </a:xfrm>
        <a:prstGeom prst="ellipse">
          <a:avLst/>
        </a:prstGeom>
        <a:solidFill>
          <a:schemeClr val="accent2">
            <a:hueOff val="4397791"/>
            <a:satOff val="-5485"/>
            <a:lumOff val="129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DF38024-C345-41C6-BFA3-BAAFEB890423}">
      <dsp:nvSpPr>
        <dsp:cNvPr id="0" name=""/>
        <dsp:cNvSpPr/>
      </dsp:nvSpPr>
      <dsp:spPr>
        <a:xfrm>
          <a:off x="514363" y="4730147"/>
          <a:ext cx="238143" cy="238139"/>
        </a:xfrm>
        <a:prstGeom prst="ellipse">
          <a:avLst/>
        </a:prstGeom>
        <a:solidFill>
          <a:schemeClr val="accent2">
            <a:hueOff val="4539655"/>
            <a:satOff val="-5662"/>
            <a:lumOff val="133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B2ED6F6-6F22-45F2-A40A-EA2281309093}">
      <dsp:nvSpPr>
        <dsp:cNvPr id="0" name=""/>
        <dsp:cNvSpPr/>
      </dsp:nvSpPr>
      <dsp:spPr>
        <a:xfrm>
          <a:off x="524151" y="4730147"/>
          <a:ext cx="238143" cy="238139"/>
        </a:xfrm>
        <a:prstGeom prst="ellipse">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AF8FF9B-4F00-40D7-9D88-2111A89223F1}">
      <dsp:nvSpPr>
        <dsp:cNvPr id="0" name=""/>
        <dsp:cNvSpPr/>
      </dsp:nvSpPr>
      <dsp:spPr>
        <a:xfrm>
          <a:off x="504766" y="5151791"/>
          <a:ext cx="2791342" cy="61258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kern="1200" dirty="0" smtClean="0"/>
            <a:t>Reproached By Enemies</a:t>
          </a:r>
          <a:endParaRPr lang="en-US" sz="2400" kern="1200" dirty="0"/>
        </a:p>
      </dsp:txBody>
      <dsp:txXfrm>
        <a:off x="504766" y="5151791"/>
        <a:ext cx="2791342" cy="6125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777C7-6319-42C5-80A7-A64EAA8FB7BA}">
      <dsp:nvSpPr>
        <dsp:cNvPr id="0" name=""/>
        <dsp:cNvSpPr/>
      </dsp:nvSpPr>
      <dsp:spPr>
        <a:xfrm>
          <a:off x="6696055" y="3210047"/>
          <a:ext cx="238143" cy="238139"/>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EA91B1E-6CCF-48BA-9201-2ED21C0BEE03}">
      <dsp:nvSpPr>
        <dsp:cNvPr id="0" name=""/>
        <dsp:cNvSpPr/>
      </dsp:nvSpPr>
      <dsp:spPr>
        <a:xfrm>
          <a:off x="6259597" y="3210047"/>
          <a:ext cx="238143" cy="238139"/>
        </a:xfrm>
        <a:prstGeom prst="ellipse">
          <a:avLst/>
        </a:prstGeom>
        <a:solidFill>
          <a:schemeClr val="accent2">
            <a:hueOff val="141864"/>
            <a:satOff val="-177"/>
            <a:lumOff val="4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96D0D1F-59FE-4D73-9E46-7B7A7C5ED9D9}">
      <dsp:nvSpPr>
        <dsp:cNvPr id="0" name=""/>
        <dsp:cNvSpPr/>
      </dsp:nvSpPr>
      <dsp:spPr>
        <a:xfrm>
          <a:off x="5823139" y="3210047"/>
          <a:ext cx="238143" cy="238139"/>
        </a:xfrm>
        <a:prstGeom prst="ellipse">
          <a:avLst/>
        </a:prstGeom>
        <a:solidFill>
          <a:schemeClr val="accent2">
            <a:hueOff val="283728"/>
            <a:satOff val="-354"/>
            <a:lumOff val="8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20C25E1-8839-4456-8D1A-6A4350A4B668}">
      <dsp:nvSpPr>
        <dsp:cNvPr id="0" name=""/>
        <dsp:cNvSpPr/>
      </dsp:nvSpPr>
      <dsp:spPr>
        <a:xfrm>
          <a:off x="5829736" y="3210047"/>
          <a:ext cx="238143" cy="238139"/>
        </a:xfrm>
        <a:prstGeom prst="ellipse">
          <a:avLst/>
        </a:prstGeom>
        <a:solidFill>
          <a:schemeClr val="accent2">
            <a:hueOff val="425593"/>
            <a:satOff val="-531"/>
            <a:lumOff val="12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209D5E6-70A1-4BA1-997F-10815B265ADC}">
      <dsp:nvSpPr>
        <dsp:cNvPr id="0" name=""/>
        <dsp:cNvSpPr/>
      </dsp:nvSpPr>
      <dsp:spPr>
        <a:xfrm>
          <a:off x="5820993" y="3223759"/>
          <a:ext cx="238143" cy="238139"/>
        </a:xfrm>
        <a:prstGeom prst="ellipse">
          <a:avLst/>
        </a:prstGeom>
        <a:solidFill>
          <a:schemeClr val="accent2">
            <a:hueOff val="567457"/>
            <a:satOff val="-708"/>
            <a:lumOff val="16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B2A0520-1262-411F-954B-67E3A5870D8E}">
      <dsp:nvSpPr>
        <dsp:cNvPr id="0" name=""/>
        <dsp:cNvSpPr/>
      </dsp:nvSpPr>
      <dsp:spPr>
        <a:xfrm>
          <a:off x="5643994" y="3090977"/>
          <a:ext cx="476287" cy="476671"/>
        </a:xfrm>
        <a:prstGeom prst="ellipse">
          <a:avLst/>
        </a:prstGeom>
        <a:solidFill>
          <a:schemeClr val="accent2">
            <a:hueOff val="709321"/>
            <a:satOff val="-885"/>
            <a:lumOff val="20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3F82FC5-465B-4C10-A38B-732B8BEE2239}">
      <dsp:nvSpPr>
        <dsp:cNvPr id="0" name=""/>
        <dsp:cNvSpPr/>
      </dsp:nvSpPr>
      <dsp:spPr>
        <a:xfrm>
          <a:off x="6307724" y="2718100"/>
          <a:ext cx="238143" cy="238139"/>
        </a:xfrm>
        <a:prstGeom prst="ellipse">
          <a:avLst/>
        </a:prstGeom>
        <a:solidFill>
          <a:schemeClr val="accent2">
            <a:hueOff val="851185"/>
            <a:satOff val="-1062"/>
            <a:lumOff val="2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1F628CD-8085-439E-AF40-B6CC4745EE71}">
      <dsp:nvSpPr>
        <dsp:cNvPr id="0" name=""/>
        <dsp:cNvSpPr/>
      </dsp:nvSpPr>
      <dsp:spPr>
        <a:xfrm>
          <a:off x="6307724" y="3705519"/>
          <a:ext cx="238143" cy="238139"/>
        </a:xfrm>
        <a:prstGeom prst="ellipse">
          <a:avLst/>
        </a:prstGeom>
        <a:solidFill>
          <a:schemeClr val="accent2">
            <a:hueOff val="993050"/>
            <a:satOff val="-1239"/>
            <a:lumOff val="29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5D4CDFB-EC73-4704-A36B-CDB9F7510B97}">
      <dsp:nvSpPr>
        <dsp:cNvPr id="0" name=""/>
        <dsp:cNvSpPr/>
      </dsp:nvSpPr>
      <dsp:spPr>
        <a:xfrm>
          <a:off x="6520144" y="2931956"/>
          <a:ext cx="238143" cy="238139"/>
        </a:xfrm>
        <a:prstGeom prst="ellipse">
          <a:avLst/>
        </a:prstGeom>
        <a:solidFill>
          <a:schemeClr val="accent2">
            <a:hueOff val="1134914"/>
            <a:satOff val="-1416"/>
            <a:lumOff val="33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23806E6-2E5B-4A36-A968-7CF2A401EB45}">
      <dsp:nvSpPr>
        <dsp:cNvPr id="0" name=""/>
        <dsp:cNvSpPr/>
      </dsp:nvSpPr>
      <dsp:spPr>
        <a:xfrm>
          <a:off x="6534251" y="3492838"/>
          <a:ext cx="238143" cy="238139"/>
        </a:xfrm>
        <a:prstGeom prst="ellipse">
          <a:avLst/>
        </a:prstGeom>
        <a:solidFill>
          <a:schemeClr val="accent2">
            <a:hueOff val="1276778"/>
            <a:satOff val="-1592"/>
            <a:lumOff val="37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B195379-F8AC-4CE8-B72D-80614AC2AC0A}">
      <dsp:nvSpPr>
        <dsp:cNvPr id="0" name=""/>
        <dsp:cNvSpPr/>
      </dsp:nvSpPr>
      <dsp:spPr>
        <a:xfrm>
          <a:off x="3035201" y="2123533"/>
          <a:ext cx="2411308" cy="2411558"/>
        </a:xfrm>
        <a:prstGeom prst="ellipse">
          <a:avLst/>
        </a:prstGeom>
        <a:solidFill>
          <a:schemeClr val="accent2">
            <a:hueOff val="1418642"/>
            <a:satOff val="-1769"/>
            <a:lumOff val="41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a:p>
      </dsp:txBody>
      <dsp:txXfrm>
        <a:off x="3388329" y="2476697"/>
        <a:ext cx="1705052" cy="1705230"/>
      </dsp:txXfrm>
    </dsp:sp>
    <dsp:sp modelId="{4393CFE7-5C45-4F47-AA2E-61436712FD8C}">
      <dsp:nvSpPr>
        <dsp:cNvPr id="0" name=""/>
        <dsp:cNvSpPr/>
      </dsp:nvSpPr>
      <dsp:spPr>
        <a:xfrm>
          <a:off x="2855141" y="1917511"/>
          <a:ext cx="476287" cy="476671"/>
        </a:xfrm>
        <a:prstGeom prst="ellipse">
          <a:avLst/>
        </a:prstGeom>
        <a:solidFill>
          <a:schemeClr val="accent2">
            <a:hueOff val="1560506"/>
            <a:satOff val="-1946"/>
            <a:lumOff val="4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42E89E9-E632-4A07-8727-317751ACD75F}">
      <dsp:nvSpPr>
        <dsp:cNvPr id="0" name=""/>
        <dsp:cNvSpPr/>
      </dsp:nvSpPr>
      <dsp:spPr>
        <a:xfrm>
          <a:off x="2549786" y="1666054"/>
          <a:ext cx="238143" cy="238139"/>
        </a:xfrm>
        <a:prstGeom prst="ellipse">
          <a:avLst/>
        </a:prstGeom>
        <a:solidFill>
          <a:schemeClr val="accent2">
            <a:hueOff val="1702371"/>
            <a:satOff val="-2123"/>
            <a:lumOff val="49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AF1373A-ACBC-4DB9-A2F7-6AEE2829F7E6}">
      <dsp:nvSpPr>
        <dsp:cNvPr id="0" name=""/>
        <dsp:cNvSpPr/>
      </dsp:nvSpPr>
      <dsp:spPr>
        <a:xfrm>
          <a:off x="2041138" y="1666054"/>
          <a:ext cx="238143" cy="238139"/>
        </a:xfrm>
        <a:prstGeom prst="ellipse">
          <a:avLst/>
        </a:prstGeom>
        <a:solidFill>
          <a:schemeClr val="accent2">
            <a:hueOff val="1844235"/>
            <a:satOff val="-2300"/>
            <a:lumOff val="54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0B22D49-223F-4A09-BA92-AB1E6537CF39}">
      <dsp:nvSpPr>
        <dsp:cNvPr id="0" name=""/>
        <dsp:cNvSpPr/>
      </dsp:nvSpPr>
      <dsp:spPr>
        <a:xfrm>
          <a:off x="1532489" y="1666054"/>
          <a:ext cx="238143" cy="238139"/>
        </a:xfrm>
        <a:prstGeom prst="ellipse">
          <a:avLst/>
        </a:prstGeom>
        <a:solidFill>
          <a:schemeClr val="accent2">
            <a:hueOff val="1986099"/>
            <a:satOff val="-2477"/>
            <a:lumOff val="58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D9792C6-9BD9-4553-872E-3004C1985277}">
      <dsp:nvSpPr>
        <dsp:cNvPr id="0" name=""/>
        <dsp:cNvSpPr/>
      </dsp:nvSpPr>
      <dsp:spPr>
        <a:xfrm>
          <a:off x="1023841" y="1666054"/>
          <a:ext cx="238143" cy="238139"/>
        </a:xfrm>
        <a:prstGeom prst="ellipse">
          <a:avLst/>
        </a:prstGeom>
        <a:solidFill>
          <a:schemeClr val="accent2">
            <a:hueOff val="2127963"/>
            <a:satOff val="-2654"/>
            <a:lumOff val="62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3648B07-8821-42E4-88CB-4C19031EB119}">
      <dsp:nvSpPr>
        <dsp:cNvPr id="0" name=""/>
        <dsp:cNvSpPr/>
      </dsp:nvSpPr>
      <dsp:spPr>
        <a:xfrm>
          <a:off x="457199" y="1666054"/>
          <a:ext cx="238143" cy="238139"/>
        </a:xfrm>
        <a:prstGeom prst="ellipse">
          <a:avLst/>
        </a:prstGeom>
        <a:solidFill>
          <a:schemeClr val="accent2">
            <a:hueOff val="2269827"/>
            <a:satOff val="-2831"/>
            <a:lumOff val="66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3A81DD3-66D6-4758-9043-7146CC0A7FC9}">
      <dsp:nvSpPr>
        <dsp:cNvPr id="0" name=""/>
        <dsp:cNvSpPr/>
      </dsp:nvSpPr>
      <dsp:spPr>
        <a:xfrm>
          <a:off x="2996149" y="1608941"/>
          <a:ext cx="238143" cy="238139"/>
        </a:xfrm>
        <a:prstGeom prst="ellipse">
          <a:avLst/>
        </a:prstGeom>
        <a:solidFill>
          <a:schemeClr val="accent2">
            <a:hueOff val="2411692"/>
            <a:satOff val="-3008"/>
            <a:lumOff val="70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DE51712-E6A3-489D-BF3F-5523D9DE9B63}">
      <dsp:nvSpPr>
        <dsp:cNvPr id="0" name=""/>
        <dsp:cNvSpPr/>
      </dsp:nvSpPr>
      <dsp:spPr>
        <a:xfrm>
          <a:off x="503175" y="1000661"/>
          <a:ext cx="2791342" cy="61258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kern="1200" dirty="0" smtClean="0"/>
            <a:t>Alienated From God</a:t>
          </a:r>
          <a:endParaRPr lang="en-US" sz="2400" kern="1200" dirty="0"/>
        </a:p>
      </dsp:txBody>
      <dsp:txXfrm>
        <a:off x="503175" y="1000661"/>
        <a:ext cx="2791342" cy="612583"/>
      </dsp:txXfrm>
    </dsp:sp>
    <dsp:sp modelId="{816C5FCA-BD88-4F81-AE11-DDD559001250}">
      <dsp:nvSpPr>
        <dsp:cNvPr id="0" name=""/>
        <dsp:cNvSpPr/>
      </dsp:nvSpPr>
      <dsp:spPr>
        <a:xfrm>
          <a:off x="2360599" y="3090977"/>
          <a:ext cx="476287" cy="476671"/>
        </a:xfrm>
        <a:prstGeom prst="ellipse">
          <a:avLst/>
        </a:prstGeom>
        <a:solidFill>
          <a:schemeClr val="accent2">
            <a:hueOff val="2837284"/>
            <a:satOff val="-3539"/>
            <a:lumOff val="83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A7F6BC4-CC14-421F-B188-863671F7195F}">
      <dsp:nvSpPr>
        <dsp:cNvPr id="0" name=""/>
        <dsp:cNvSpPr/>
      </dsp:nvSpPr>
      <dsp:spPr>
        <a:xfrm>
          <a:off x="1889290" y="3210047"/>
          <a:ext cx="238143" cy="238139"/>
        </a:xfrm>
        <a:prstGeom prst="ellipse">
          <a:avLst/>
        </a:prstGeom>
        <a:solidFill>
          <a:schemeClr val="accent2">
            <a:hueOff val="2979148"/>
            <a:satOff val="-3716"/>
            <a:lumOff val="87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C2B1522-8984-43B9-BCD2-66EF3FCD404F}">
      <dsp:nvSpPr>
        <dsp:cNvPr id="0" name=""/>
        <dsp:cNvSpPr/>
      </dsp:nvSpPr>
      <dsp:spPr>
        <a:xfrm>
          <a:off x="1418811" y="3210047"/>
          <a:ext cx="238143" cy="238139"/>
        </a:xfrm>
        <a:prstGeom prst="ellipse">
          <a:avLst/>
        </a:prstGeom>
        <a:solidFill>
          <a:schemeClr val="accent2">
            <a:hueOff val="3121013"/>
            <a:satOff val="-3893"/>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676AF43-2C61-47B3-93F8-A02A0F7B684E}">
      <dsp:nvSpPr>
        <dsp:cNvPr id="0" name=""/>
        <dsp:cNvSpPr/>
      </dsp:nvSpPr>
      <dsp:spPr>
        <a:xfrm>
          <a:off x="947502" y="3210047"/>
          <a:ext cx="238143" cy="238139"/>
        </a:xfrm>
        <a:prstGeom prst="ellipse">
          <a:avLst/>
        </a:prstGeom>
        <a:solidFill>
          <a:schemeClr val="accent2">
            <a:hueOff val="3262877"/>
            <a:satOff val="-4070"/>
            <a:lumOff val="9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7ED1726-41F5-4A2A-BE21-63CD8526A5B4}">
      <dsp:nvSpPr>
        <dsp:cNvPr id="0" name=""/>
        <dsp:cNvSpPr/>
      </dsp:nvSpPr>
      <dsp:spPr>
        <a:xfrm>
          <a:off x="477023" y="3210047"/>
          <a:ext cx="238143" cy="238139"/>
        </a:xfrm>
        <a:prstGeom prst="ellipse">
          <a:avLst/>
        </a:prstGeom>
        <a:solidFill>
          <a:schemeClr val="accent2">
            <a:hueOff val="3404741"/>
            <a:satOff val="-4247"/>
            <a:lumOff val="99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C1E364C-0A74-4E9F-8552-431745CC18B9}">
      <dsp:nvSpPr>
        <dsp:cNvPr id="0" name=""/>
        <dsp:cNvSpPr/>
      </dsp:nvSpPr>
      <dsp:spPr>
        <a:xfrm>
          <a:off x="481230" y="3210047"/>
          <a:ext cx="238143" cy="238139"/>
        </a:xfrm>
        <a:prstGeom prst="ellipse">
          <a:avLst/>
        </a:prstGeom>
        <a:solidFill>
          <a:schemeClr val="accent2">
            <a:hueOff val="3546605"/>
            <a:satOff val="-4423"/>
            <a:lumOff val="104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D853091-AC3C-41D8-9ECF-A858294EAB22}">
      <dsp:nvSpPr>
        <dsp:cNvPr id="0" name=""/>
        <dsp:cNvSpPr/>
      </dsp:nvSpPr>
      <dsp:spPr>
        <a:xfrm>
          <a:off x="468270" y="2544943"/>
          <a:ext cx="2110932" cy="61258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kern="1200" spc="-150" dirty="0" smtClean="0"/>
            <a:t>Dispossessed From Homeland </a:t>
          </a:r>
          <a:endParaRPr lang="en-US" sz="2400" kern="1200" spc="-150" dirty="0"/>
        </a:p>
      </dsp:txBody>
      <dsp:txXfrm>
        <a:off x="468270" y="2544943"/>
        <a:ext cx="2110932" cy="612583"/>
      </dsp:txXfrm>
    </dsp:sp>
    <dsp:sp modelId="{3F12BF17-672D-43A7-B2FF-69515E2F7A32}">
      <dsp:nvSpPr>
        <dsp:cNvPr id="0" name=""/>
        <dsp:cNvSpPr/>
      </dsp:nvSpPr>
      <dsp:spPr>
        <a:xfrm>
          <a:off x="2855141" y="4244859"/>
          <a:ext cx="476287" cy="476671"/>
        </a:xfrm>
        <a:prstGeom prst="ellipse">
          <a:avLst/>
        </a:prstGeom>
        <a:solidFill>
          <a:schemeClr val="accent2">
            <a:hueOff val="3830334"/>
            <a:satOff val="-4777"/>
            <a:lumOff val="112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824C7EE-B552-42DF-BC3A-5719EC49BBDC}">
      <dsp:nvSpPr>
        <dsp:cNvPr id="0" name=""/>
        <dsp:cNvSpPr/>
      </dsp:nvSpPr>
      <dsp:spPr>
        <a:xfrm>
          <a:off x="2549786" y="4730147"/>
          <a:ext cx="238143" cy="238139"/>
        </a:xfrm>
        <a:prstGeom prst="ellipse">
          <a:avLst/>
        </a:prstGeom>
        <a:solidFill>
          <a:schemeClr val="accent2">
            <a:hueOff val="3972198"/>
            <a:satOff val="-4954"/>
            <a:lumOff val="116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3DE0CAF-298F-4B0A-BCBA-4F06C2A56393}">
      <dsp:nvSpPr>
        <dsp:cNvPr id="0" name=""/>
        <dsp:cNvSpPr/>
      </dsp:nvSpPr>
      <dsp:spPr>
        <a:xfrm>
          <a:off x="2041138" y="4730147"/>
          <a:ext cx="238143" cy="238139"/>
        </a:xfrm>
        <a:prstGeom prst="ellipse">
          <a:avLst/>
        </a:prstGeom>
        <a:solidFill>
          <a:schemeClr val="accent2">
            <a:hueOff val="4114062"/>
            <a:satOff val="-5131"/>
            <a:lumOff val="120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BEC8193-BEE8-4D21-A7CE-D82133F2197D}">
      <dsp:nvSpPr>
        <dsp:cNvPr id="0" name=""/>
        <dsp:cNvSpPr/>
      </dsp:nvSpPr>
      <dsp:spPr>
        <a:xfrm>
          <a:off x="1532489" y="4730147"/>
          <a:ext cx="238143" cy="238139"/>
        </a:xfrm>
        <a:prstGeom prst="ellipse">
          <a:avLst/>
        </a:prstGeom>
        <a:solidFill>
          <a:schemeClr val="accent2">
            <a:hueOff val="4255926"/>
            <a:satOff val="-5308"/>
            <a:lumOff val="124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59F687B-B222-485A-BBA8-21A1DC426B6A}">
      <dsp:nvSpPr>
        <dsp:cNvPr id="0" name=""/>
        <dsp:cNvSpPr/>
      </dsp:nvSpPr>
      <dsp:spPr>
        <a:xfrm>
          <a:off x="1023841" y="4730147"/>
          <a:ext cx="238143" cy="238139"/>
        </a:xfrm>
        <a:prstGeom prst="ellipse">
          <a:avLst/>
        </a:prstGeom>
        <a:solidFill>
          <a:schemeClr val="accent2">
            <a:hueOff val="4397791"/>
            <a:satOff val="-5485"/>
            <a:lumOff val="129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DF38024-C345-41C6-BFA3-BAAFEB890423}">
      <dsp:nvSpPr>
        <dsp:cNvPr id="0" name=""/>
        <dsp:cNvSpPr/>
      </dsp:nvSpPr>
      <dsp:spPr>
        <a:xfrm>
          <a:off x="514363" y="4730147"/>
          <a:ext cx="238143" cy="238139"/>
        </a:xfrm>
        <a:prstGeom prst="ellipse">
          <a:avLst/>
        </a:prstGeom>
        <a:solidFill>
          <a:schemeClr val="accent2">
            <a:hueOff val="4539655"/>
            <a:satOff val="-5662"/>
            <a:lumOff val="133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B2ED6F6-6F22-45F2-A40A-EA2281309093}">
      <dsp:nvSpPr>
        <dsp:cNvPr id="0" name=""/>
        <dsp:cNvSpPr/>
      </dsp:nvSpPr>
      <dsp:spPr>
        <a:xfrm>
          <a:off x="524151" y="4730147"/>
          <a:ext cx="238143" cy="238139"/>
        </a:xfrm>
        <a:prstGeom prst="ellipse">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AF8FF9B-4F00-40D7-9D88-2111A89223F1}">
      <dsp:nvSpPr>
        <dsp:cNvPr id="0" name=""/>
        <dsp:cNvSpPr/>
      </dsp:nvSpPr>
      <dsp:spPr>
        <a:xfrm>
          <a:off x="504766" y="5151791"/>
          <a:ext cx="2791342" cy="61258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kern="1200" dirty="0" smtClean="0"/>
            <a:t>Reproached By Enemies</a:t>
          </a:r>
          <a:endParaRPr lang="en-US" sz="2400" kern="1200" dirty="0"/>
        </a:p>
      </dsp:txBody>
      <dsp:txXfrm>
        <a:off x="504766" y="5151791"/>
        <a:ext cx="2791342" cy="6125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777C7-6319-42C5-80A7-A64EAA8FB7BA}">
      <dsp:nvSpPr>
        <dsp:cNvPr id="0" name=""/>
        <dsp:cNvSpPr/>
      </dsp:nvSpPr>
      <dsp:spPr>
        <a:xfrm>
          <a:off x="6696055" y="3210047"/>
          <a:ext cx="238143" cy="238139"/>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EA91B1E-6CCF-48BA-9201-2ED21C0BEE03}">
      <dsp:nvSpPr>
        <dsp:cNvPr id="0" name=""/>
        <dsp:cNvSpPr/>
      </dsp:nvSpPr>
      <dsp:spPr>
        <a:xfrm>
          <a:off x="6259597" y="3210047"/>
          <a:ext cx="238143" cy="238139"/>
        </a:xfrm>
        <a:prstGeom prst="ellipse">
          <a:avLst/>
        </a:prstGeom>
        <a:solidFill>
          <a:schemeClr val="accent2">
            <a:hueOff val="141864"/>
            <a:satOff val="-177"/>
            <a:lumOff val="4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96D0D1F-59FE-4D73-9E46-7B7A7C5ED9D9}">
      <dsp:nvSpPr>
        <dsp:cNvPr id="0" name=""/>
        <dsp:cNvSpPr/>
      </dsp:nvSpPr>
      <dsp:spPr>
        <a:xfrm>
          <a:off x="5823139" y="3210047"/>
          <a:ext cx="238143" cy="238139"/>
        </a:xfrm>
        <a:prstGeom prst="ellipse">
          <a:avLst/>
        </a:prstGeom>
        <a:solidFill>
          <a:schemeClr val="accent2">
            <a:hueOff val="283728"/>
            <a:satOff val="-354"/>
            <a:lumOff val="8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20C25E1-8839-4456-8D1A-6A4350A4B668}">
      <dsp:nvSpPr>
        <dsp:cNvPr id="0" name=""/>
        <dsp:cNvSpPr/>
      </dsp:nvSpPr>
      <dsp:spPr>
        <a:xfrm>
          <a:off x="5829736" y="3210047"/>
          <a:ext cx="238143" cy="238139"/>
        </a:xfrm>
        <a:prstGeom prst="ellipse">
          <a:avLst/>
        </a:prstGeom>
        <a:solidFill>
          <a:schemeClr val="accent2">
            <a:hueOff val="425593"/>
            <a:satOff val="-531"/>
            <a:lumOff val="12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209D5E6-70A1-4BA1-997F-10815B265ADC}">
      <dsp:nvSpPr>
        <dsp:cNvPr id="0" name=""/>
        <dsp:cNvSpPr/>
      </dsp:nvSpPr>
      <dsp:spPr>
        <a:xfrm>
          <a:off x="5820993" y="3223759"/>
          <a:ext cx="238143" cy="238139"/>
        </a:xfrm>
        <a:prstGeom prst="ellipse">
          <a:avLst/>
        </a:prstGeom>
        <a:solidFill>
          <a:schemeClr val="accent2">
            <a:hueOff val="567457"/>
            <a:satOff val="-708"/>
            <a:lumOff val="16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B2A0520-1262-411F-954B-67E3A5870D8E}">
      <dsp:nvSpPr>
        <dsp:cNvPr id="0" name=""/>
        <dsp:cNvSpPr/>
      </dsp:nvSpPr>
      <dsp:spPr>
        <a:xfrm>
          <a:off x="5643994" y="3090977"/>
          <a:ext cx="476287" cy="476671"/>
        </a:xfrm>
        <a:prstGeom prst="ellipse">
          <a:avLst/>
        </a:prstGeom>
        <a:solidFill>
          <a:schemeClr val="accent2">
            <a:hueOff val="709321"/>
            <a:satOff val="-885"/>
            <a:lumOff val="20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3F82FC5-465B-4C10-A38B-732B8BEE2239}">
      <dsp:nvSpPr>
        <dsp:cNvPr id="0" name=""/>
        <dsp:cNvSpPr/>
      </dsp:nvSpPr>
      <dsp:spPr>
        <a:xfrm>
          <a:off x="6307724" y="2718100"/>
          <a:ext cx="238143" cy="238139"/>
        </a:xfrm>
        <a:prstGeom prst="ellipse">
          <a:avLst/>
        </a:prstGeom>
        <a:solidFill>
          <a:schemeClr val="accent2">
            <a:hueOff val="851185"/>
            <a:satOff val="-1062"/>
            <a:lumOff val="2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1F628CD-8085-439E-AF40-B6CC4745EE71}">
      <dsp:nvSpPr>
        <dsp:cNvPr id="0" name=""/>
        <dsp:cNvSpPr/>
      </dsp:nvSpPr>
      <dsp:spPr>
        <a:xfrm>
          <a:off x="6307724" y="3705519"/>
          <a:ext cx="238143" cy="238139"/>
        </a:xfrm>
        <a:prstGeom prst="ellipse">
          <a:avLst/>
        </a:prstGeom>
        <a:solidFill>
          <a:schemeClr val="accent2">
            <a:hueOff val="993050"/>
            <a:satOff val="-1239"/>
            <a:lumOff val="29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5D4CDFB-EC73-4704-A36B-CDB9F7510B97}">
      <dsp:nvSpPr>
        <dsp:cNvPr id="0" name=""/>
        <dsp:cNvSpPr/>
      </dsp:nvSpPr>
      <dsp:spPr>
        <a:xfrm>
          <a:off x="6520144" y="2931956"/>
          <a:ext cx="238143" cy="238139"/>
        </a:xfrm>
        <a:prstGeom prst="ellipse">
          <a:avLst/>
        </a:prstGeom>
        <a:solidFill>
          <a:schemeClr val="accent2">
            <a:hueOff val="1134914"/>
            <a:satOff val="-1416"/>
            <a:lumOff val="33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23806E6-2E5B-4A36-A968-7CF2A401EB45}">
      <dsp:nvSpPr>
        <dsp:cNvPr id="0" name=""/>
        <dsp:cNvSpPr/>
      </dsp:nvSpPr>
      <dsp:spPr>
        <a:xfrm>
          <a:off x="6534251" y="3492838"/>
          <a:ext cx="238143" cy="238139"/>
        </a:xfrm>
        <a:prstGeom prst="ellipse">
          <a:avLst/>
        </a:prstGeom>
        <a:solidFill>
          <a:schemeClr val="accent2">
            <a:hueOff val="1276778"/>
            <a:satOff val="-1592"/>
            <a:lumOff val="37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B195379-F8AC-4CE8-B72D-80614AC2AC0A}">
      <dsp:nvSpPr>
        <dsp:cNvPr id="0" name=""/>
        <dsp:cNvSpPr/>
      </dsp:nvSpPr>
      <dsp:spPr>
        <a:xfrm>
          <a:off x="3035201" y="2123533"/>
          <a:ext cx="2411308" cy="2411558"/>
        </a:xfrm>
        <a:prstGeom prst="ellipse">
          <a:avLst/>
        </a:prstGeom>
        <a:solidFill>
          <a:schemeClr val="accent2">
            <a:hueOff val="1418642"/>
            <a:satOff val="-1769"/>
            <a:lumOff val="41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a:p>
      </dsp:txBody>
      <dsp:txXfrm>
        <a:off x="3388329" y="2476697"/>
        <a:ext cx="1705052" cy="1705230"/>
      </dsp:txXfrm>
    </dsp:sp>
    <dsp:sp modelId="{4393CFE7-5C45-4F47-AA2E-61436712FD8C}">
      <dsp:nvSpPr>
        <dsp:cNvPr id="0" name=""/>
        <dsp:cNvSpPr/>
      </dsp:nvSpPr>
      <dsp:spPr>
        <a:xfrm>
          <a:off x="2855141" y="1917511"/>
          <a:ext cx="476287" cy="476671"/>
        </a:xfrm>
        <a:prstGeom prst="ellipse">
          <a:avLst/>
        </a:prstGeom>
        <a:solidFill>
          <a:schemeClr val="accent2">
            <a:hueOff val="1560506"/>
            <a:satOff val="-1946"/>
            <a:lumOff val="4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42E89E9-E632-4A07-8727-317751ACD75F}">
      <dsp:nvSpPr>
        <dsp:cNvPr id="0" name=""/>
        <dsp:cNvSpPr/>
      </dsp:nvSpPr>
      <dsp:spPr>
        <a:xfrm>
          <a:off x="2549786" y="1666054"/>
          <a:ext cx="238143" cy="238139"/>
        </a:xfrm>
        <a:prstGeom prst="ellipse">
          <a:avLst/>
        </a:prstGeom>
        <a:solidFill>
          <a:schemeClr val="accent2">
            <a:hueOff val="1702371"/>
            <a:satOff val="-2123"/>
            <a:lumOff val="49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AF1373A-ACBC-4DB9-A2F7-6AEE2829F7E6}">
      <dsp:nvSpPr>
        <dsp:cNvPr id="0" name=""/>
        <dsp:cNvSpPr/>
      </dsp:nvSpPr>
      <dsp:spPr>
        <a:xfrm>
          <a:off x="2041138" y="1666054"/>
          <a:ext cx="238143" cy="238139"/>
        </a:xfrm>
        <a:prstGeom prst="ellipse">
          <a:avLst/>
        </a:prstGeom>
        <a:solidFill>
          <a:schemeClr val="accent2">
            <a:hueOff val="1844235"/>
            <a:satOff val="-2300"/>
            <a:lumOff val="54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0B22D49-223F-4A09-BA92-AB1E6537CF39}">
      <dsp:nvSpPr>
        <dsp:cNvPr id="0" name=""/>
        <dsp:cNvSpPr/>
      </dsp:nvSpPr>
      <dsp:spPr>
        <a:xfrm>
          <a:off x="1532489" y="1666054"/>
          <a:ext cx="238143" cy="238139"/>
        </a:xfrm>
        <a:prstGeom prst="ellipse">
          <a:avLst/>
        </a:prstGeom>
        <a:solidFill>
          <a:schemeClr val="accent2">
            <a:hueOff val="1986099"/>
            <a:satOff val="-2477"/>
            <a:lumOff val="58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D9792C6-9BD9-4553-872E-3004C1985277}">
      <dsp:nvSpPr>
        <dsp:cNvPr id="0" name=""/>
        <dsp:cNvSpPr/>
      </dsp:nvSpPr>
      <dsp:spPr>
        <a:xfrm>
          <a:off x="1023841" y="1666054"/>
          <a:ext cx="238143" cy="238139"/>
        </a:xfrm>
        <a:prstGeom prst="ellipse">
          <a:avLst/>
        </a:prstGeom>
        <a:solidFill>
          <a:schemeClr val="accent2">
            <a:hueOff val="2127963"/>
            <a:satOff val="-2654"/>
            <a:lumOff val="62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3648B07-8821-42E4-88CB-4C19031EB119}">
      <dsp:nvSpPr>
        <dsp:cNvPr id="0" name=""/>
        <dsp:cNvSpPr/>
      </dsp:nvSpPr>
      <dsp:spPr>
        <a:xfrm>
          <a:off x="457199" y="1666054"/>
          <a:ext cx="238143" cy="238139"/>
        </a:xfrm>
        <a:prstGeom prst="ellipse">
          <a:avLst/>
        </a:prstGeom>
        <a:solidFill>
          <a:schemeClr val="accent2">
            <a:hueOff val="2269827"/>
            <a:satOff val="-2831"/>
            <a:lumOff val="66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3A81DD3-66D6-4758-9043-7146CC0A7FC9}">
      <dsp:nvSpPr>
        <dsp:cNvPr id="0" name=""/>
        <dsp:cNvSpPr/>
      </dsp:nvSpPr>
      <dsp:spPr>
        <a:xfrm>
          <a:off x="2996149" y="1608941"/>
          <a:ext cx="238143" cy="238139"/>
        </a:xfrm>
        <a:prstGeom prst="ellipse">
          <a:avLst/>
        </a:prstGeom>
        <a:solidFill>
          <a:schemeClr val="accent2">
            <a:hueOff val="2411692"/>
            <a:satOff val="-3008"/>
            <a:lumOff val="70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DE51712-E6A3-489D-BF3F-5523D9DE9B63}">
      <dsp:nvSpPr>
        <dsp:cNvPr id="0" name=""/>
        <dsp:cNvSpPr/>
      </dsp:nvSpPr>
      <dsp:spPr>
        <a:xfrm>
          <a:off x="503175" y="1000661"/>
          <a:ext cx="2791342" cy="61258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kern="1200" dirty="0" smtClean="0"/>
            <a:t>Alienated From God</a:t>
          </a:r>
          <a:endParaRPr lang="en-US" sz="2400" kern="1200" dirty="0"/>
        </a:p>
      </dsp:txBody>
      <dsp:txXfrm>
        <a:off x="503175" y="1000661"/>
        <a:ext cx="2791342" cy="612583"/>
      </dsp:txXfrm>
    </dsp:sp>
    <dsp:sp modelId="{816C5FCA-BD88-4F81-AE11-DDD559001250}">
      <dsp:nvSpPr>
        <dsp:cNvPr id="0" name=""/>
        <dsp:cNvSpPr/>
      </dsp:nvSpPr>
      <dsp:spPr>
        <a:xfrm>
          <a:off x="2360599" y="3090977"/>
          <a:ext cx="476287" cy="476671"/>
        </a:xfrm>
        <a:prstGeom prst="ellipse">
          <a:avLst/>
        </a:prstGeom>
        <a:solidFill>
          <a:schemeClr val="accent2">
            <a:hueOff val="2837284"/>
            <a:satOff val="-3539"/>
            <a:lumOff val="83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A7F6BC4-CC14-421F-B188-863671F7195F}">
      <dsp:nvSpPr>
        <dsp:cNvPr id="0" name=""/>
        <dsp:cNvSpPr/>
      </dsp:nvSpPr>
      <dsp:spPr>
        <a:xfrm>
          <a:off x="1889290" y="3210047"/>
          <a:ext cx="238143" cy="238139"/>
        </a:xfrm>
        <a:prstGeom prst="ellipse">
          <a:avLst/>
        </a:prstGeom>
        <a:solidFill>
          <a:schemeClr val="accent2">
            <a:hueOff val="2979148"/>
            <a:satOff val="-3716"/>
            <a:lumOff val="87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C2B1522-8984-43B9-BCD2-66EF3FCD404F}">
      <dsp:nvSpPr>
        <dsp:cNvPr id="0" name=""/>
        <dsp:cNvSpPr/>
      </dsp:nvSpPr>
      <dsp:spPr>
        <a:xfrm>
          <a:off x="1418811" y="3210047"/>
          <a:ext cx="238143" cy="238139"/>
        </a:xfrm>
        <a:prstGeom prst="ellipse">
          <a:avLst/>
        </a:prstGeom>
        <a:solidFill>
          <a:schemeClr val="accent2">
            <a:hueOff val="3121013"/>
            <a:satOff val="-3893"/>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676AF43-2C61-47B3-93F8-A02A0F7B684E}">
      <dsp:nvSpPr>
        <dsp:cNvPr id="0" name=""/>
        <dsp:cNvSpPr/>
      </dsp:nvSpPr>
      <dsp:spPr>
        <a:xfrm>
          <a:off x="947502" y="3210047"/>
          <a:ext cx="238143" cy="238139"/>
        </a:xfrm>
        <a:prstGeom prst="ellipse">
          <a:avLst/>
        </a:prstGeom>
        <a:solidFill>
          <a:schemeClr val="accent2">
            <a:hueOff val="3262877"/>
            <a:satOff val="-4070"/>
            <a:lumOff val="9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7ED1726-41F5-4A2A-BE21-63CD8526A5B4}">
      <dsp:nvSpPr>
        <dsp:cNvPr id="0" name=""/>
        <dsp:cNvSpPr/>
      </dsp:nvSpPr>
      <dsp:spPr>
        <a:xfrm>
          <a:off x="477023" y="3210047"/>
          <a:ext cx="238143" cy="238139"/>
        </a:xfrm>
        <a:prstGeom prst="ellipse">
          <a:avLst/>
        </a:prstGeom>
        <a:solidFill>
          <a:schemeClr val="accent2">
            <a:hueOff val="3404741"/>
            <a:satOff val="-4247"/>
            <a:lumOff val="99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C1E364C-0A74-4E9F-8552-431745CC18B9}">
      <dsp:nvSpPr>
        <dsp:cNvPr id="0" name=""/>
        <dsp:cNvSpPr/>
      </dsp:nvSpPr>
      <dsp:spPr>
        <a:xfrm>
          <a:off x="481230" y="3210047"/>
          <a:ext cx="238143" cy="238139"/>
        </a:xfrm>
        <a:prstGeom prst="ellipse">
          <a:avLst/>
        </a:prstGeom>
        <a:solidFill>
          <a:schemeClr val="accent2">
            <a:hueOff val="3546605"/>
            <a:satOff val="-4423"/>
            <a:lumOff val="104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D853091-AC3C-41D8-9ECF-A858294EAB22}">
      <dsp:nvSpPr>
        <dsp:cNvPr id="0" name=""/>
        <dsp:cNvSpPr/>
      </dsp:nvSpPr>
      <dsp:spPr>
        <a:xfrm>
          <a:off x="468270" y="2544943"/>
          <a:ext cx="2110932" cy="61258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kern="1200" spc="-150" dirty="0" smtClean="0"/>
            <a:t>Dispossessed From Homeland </a:t>
          </a:r>
          <a:endParaRPr lang="en-US" sz="2400" kern="1200" spc="-150" dirty="0"/>
        </a:p>
      </dsp:txBody>
      <dsp:txXfrm>
        <a:off x="468270" y="2544943"/>
        <a:ext cx="2110932" cy="612583"/>
      </dsp:txXfrm>
    </dsp:sp>
    <dsp:sp modelId="{3F12BF17-672D-43A7-B2FF-69515E2F7A32}">
      <dsp:nvSpPr>
        <dsp:cNvPr id="0" name=""/>
        <dsp:cNvSpPr/>
      </dsp:nvSpPr>
      <dsp:spPr>
        <a:xfrm>
          <a:off x="2855141" y="4244859"/>
          <a:ext cx="476287" cy="476671"/>
        </a:xfrm>
        <a:prstGeom prst="ellipse">
          <a:avLst/>
        </a:prstGeom>
        <a:solidFill>
          <a:schemeClr val="accent2">
            <a:hueOff val="3830334"/>
            <a:satOff val="-4777"/>
            <a:lumOff val="112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824C7EE-B552-42DF-BC3A-5719EC49BBDC}">
      <dsp:nvSpPr>
        <dsp:cNvPr id="0" name=""/>
        <dsp:cNvSpPr/>
      </dsp:nvSpPr>
      <dsp:spPr>
        <a:xfrm>
          <a:off x="2549786" y="4730147"/>
          <a:ext cx="238143" cy="238139"/>
        </a:xfrm>
        <a:prstGeom prst="ellipse">
          <a:avLst/>
        </a:prstGeom>
        <a:solidFill>
          <a:schemeClr val="accent2">
            <a:hueOff val="3972198"/>
            <a:satOff val="-4954"/>
            <a:lumOff val="116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3DE0CAF-298F-4B0A-BCBA-4F06C2A56393}">
      <dsp:nvSpPr>
        <dsp:cNvPr id="0" name=""/>
        <dsp:cNvSpPr/>
      </dsp:nvSpPr>
      <dsp:spPr>
        <a:xfrm>
          <a:off x="2041138" y="4730147"/>
          <a:ext cx="238143" cy="238139"/>
        </a:xfrm>
        <a:prstGeom prst="ellipse">
          <a:avLst/>
        </a:prstGeom>
        <a:solidFill>
          <a:schemeClr val="accent2">
            <a:hueOff val="4114062"/>
            <a:satOff val="-5131"/>
            <a:lumOff val="120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BEC8193-BEE8-4D21-A7CE-D82133F2197D}">
      <dsp:nvSpPr>
        <dsp:cNvPr id="0" name=""/>
        <dsp:cNvSpPr/>
      </dsp:nvSpPr>
      <dsp:spPr>
        <a:xfrm>
          <a:off x="1532489" y="4730147"/>
          <a:ext cx="238143" cy="238139"/>
        </a:xfrm>
        <a:prstGeom prst="ellipse">
          <a:avLst/>
        </a:prstGeom>
        <a:solidFill>
          <a:schemeClr val="accent2">
            <a:hueOff val="4255926"/>
            <a:satOff val="-5308"/>
            <a:lumOff val="124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59F687B-B222-485A-BBA8-21A1DC426B6A}">
      <dsp:nvSpPr>
        <dsp:cNvPr id="0" name=""/>
        <dsp:cNvSpPr/>
      </dsp:nvSpPr>
      <dsp:spPr>
        <a:xfrm>
          <a:off x="1023841" y="4730147"/>
          <a:ext cx="238143" cy="238139"/>
        </a:xfrm>
        <a:prstGeom prst="ellipse">
          <a:avLst/>
        </a:prstGeom>
        <a:solidFill>
          <a:schemeClr val="accent2">
            <a:hueOff val="4397791"/>
            <a:satOff val="-5485"/>
            <a:lumOff val="129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DF38024-C345-41C6-BFA3-BAAFEB890423}">
      <dsp:nvSpPr>
        <dsp:cNvPr id="0" name=""/>
        <dsp:cNvSpPr/>
      </dsp:nvSpPr>
      <dsp:spPr>
        <a:xfrm>
          <a:off x="514363" y="4730147"/>
          <a:ext cx="238143" cy="238139"/>
        </a:xfrm>
        <a:prstGeom prst="ellipse">
          <a:avLst/>
        </a:prstGeom>
        <a:solidFill>
          <a:schemeClr val="accent2">
            <a:hueOff val="4539655"/>
            <a:satOff val="-5662"/>
            <a:lumOff val="133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B2ED6F6-6F22-45F2-A40A-EA2281309093}">
      <dsp:nvSpPr>
        <dsp:cNvPr id="0" name=""/>
        <dsp:cNvSpPr/>
      </dsp:nvSpPr>
      <dsp:spPr>
        <a:xfrm>
          <a:off x="524151" y="4730147"/>
          <a:ext cx="238143" cy="238139"/>
        </a:xfrm>
        <a:prstGeom prst="ellipse">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AF8FF9B-4F00-40D7-9D88-2111A89223F1}">
      <dsp:nvSpPr>
        <dsp:cNvPr id="0" name=""/>
        <dsp:cNvSpPr/>
      </dsp:nvSpPr>
      <dsp:spPr>
        <a:xfrm>
          <a:off x="504766" y="5151791"/>
          <a:ext cx="2791342" cy="61258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kern="1200" dirty="0" smtClean="0"/>
            <a:t>Reproached By Enemies</a:t>
          </a:r>
          <a:endParaRPr lang="en-US" sz="2400" kern="1200" dirty="0"/>
        </a:p>
      </dsp:txBody>
      <dsp:txXfrm>
        <a:off x="504766" y="5151791"/>
        <a:ext cx="2791342" cy="6125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777C7-6319-42C5-80A7-A64EAA8FB7BA}">
      <dsp:nvSpPr>
        <dsp:cNvPr id="0" name=""/>
        <dsp:cNvSpPr/>
      </dsp:nvSpPr>
      <dsp:spPr>
        <a:xfrm>
          <a:off x="6696055" y="3210047"/>
          <a:ext cx="238143" cy="238139"/>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EA91B1E-6CCF-48BA-9201-2ED21C0BEE03}">
      <dsp:nvSpPr>
        <dsp:cNvPr id="0" name=""/>
        <dsp:cNvSpPr/>
      </dsp:nvSpPr>
      <dsp:spPr>
        <a:xfrm>
          <a:off x="6259597" y="3210047"/>
          <a:ext cx="238143" cy="238139"/>
        </a:xfrm>
        <a:prstGeom prst="ellipse">
          <a:avLst/>
        </a:prstGeom>
        <a:solidFill>
          <a:schemeClr val="accent2">
            <a:hueOff val="141864"/>
            <a:satOff val="-177"/>
            <a:lumOff val="4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96D0D1F-59FE-4D73-9E46-7B7A7C5ED9D9}">
      <dsp:nvSpPr>
        <dsp:cNvPr id="0" name=""/>
        <dsp:cNvSpPr/>
      </dsp:nvSpPr>
      <dsp:spPr>
        <a:xfrm>
          <a:off x="5823139" y="3210047"/>
          <a:ext cx="238143" cy="238139"/>
        </a:xfrm>
        <a:prstGeom prst="ellipse">
          <a:avLst/>
        </a:prstGeom>
        <a:solidFill>
          <a:schemeClr val="accent2">
            <a:hueOff val="283728"/>
            <a:satOff val="-354"/>
            <a:lumOff val="8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20C25E1-8839-4456-8D1A-6A4350A4B668}">
      <dsp:nvSpPr>
        <dsp:cNvPr id="0" name=""/>
        <dsp:cNvSpPr/>
      </dsp:nvSpPr>
      <dsp:spPr>
        <a:xfrm>
          <a:off x="5829736" y="3210047"/>
          <a:ext cx="238143" cy="238139"/>
        </a:xfrm>
        <a:prstGeom prst="ellipse">
          <a:avLst/>
        </a:prstGeom>
        <a:solidFill>
          <a:schemeClr val="accent2">
            <a:hueOff val="425593"/>
            <a:satOff val="-531"/>
            <a:lumOff val="12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209D5E6-70A1-4BA1-997F-10815B265ADC}">
      <dsp:nvSpPr>
        <dsp:cNvPr id="0" name=""/>
        <dsp:cNvSpPr/>
      </dsp:nvSpPr>
      <dsp:spPr>
        <a:xfrm>
          <a:off x="5820993" y="3223759"/>
          <a:ext cx="238143" cy="238139"/>
        </a:xfrm>
        <a:prstGeom prst="ellipse">
          <a:avLst/>
        </a:prstGeom>
        <a:solidFill>
          <a:schemeClr val="accent2">
            <a:hueOff val="567457"/>
            <a:satOff val="-708"/>
            <a:lumOff val="16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B2A0520-1262-411F-954B-67E3A5870D8E}">
      <dsp:nvSpPr>
        <dsp:cNvPr id="0" name=""/>
        <dsp:cNvSpPr/>
      </dsp:nvSpPr>
      <dsp:spPr>
        <a:xfrm>
          <a:off x="5643994" y="3090977"/>
          <a:ext cx="476287" cy="476671"/>
        </a:xfrm>
        <a:prstGeom prst="ellipse">
          <a:avLst/>
        </a:prstGeom>
        <a:solidFill>
          <a:schemeClr val="accent2">
            <a:hueOff val="709321"/>
            <a:satOff val="-885"/>
            <a:lumOff val="20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3F82FC5-465B-4C10-A38B-732B8BEE2239}">
      <dsp:nvSpPr>
        <dsp:cNvPr id="0" name=""/>
        <dsp:cNvSpPr/>
      </dsp:nvSpPr>
      <dsp:spPr>
        <a:xfrm>
          <a:off x="6307724" y="2718100"/>
          <a:ext cx="238143" cy="238139"/>
        </a:xfrm>
        <a:prstGeom prst="ellipse">
          <a:avLst/>
        </a:prstGeom>
        <a:solidFill>
          <a:schemeClr val="accent2">
            <a:hueOff val="851185"/>
            <a:satOff val="-1062"/>
            <a:lumOff val="2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1F628CD-8085-439E-AF40-B6CC4745EE71}">
      <dsp:nvSpPr>
        <dsp:cNvPr id="0" name=""/>
        <dsp:cNvSpPr/>
      </dsp:nvSpPr>
      <dsp:spPr>
        <a:xfrm>
          <a:off x="6307724" y="3705519"/>
          <a:ext cx="238143" cy="238139"/>
        </a:xfrm>
        <a:prstGeom prst="ellipse">
          <a:avLst/>
        </a:prstGeom>
        <a:solidFill>
          <a:schemeClr val="accent2">
            <a:hueOff val="993050"/>
            <a:satOff val="-1239"/>
            <a:lumOff val="29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5D4CDFB-EC73-4704-A36B-CDB9F7510B97}">
      <dsp:nvSpPr>
        <dsp:cNvPr id="0" name=""/>
        <dsp:cNvSpPr/>
      </dsp:nvSpPr>
      <dsp:spPr>
        <a:xfrm>
          <a:off x="6520144" y="2931956"/>
          <a:ext cx="238143" cy="238139"/>
        </a:xfrm>
        <a:prstGeom prst="ellipse">
          <a:avLst/>
        </a:prstGeom>
        <a:solidFill>
          <a:schemeClr val="accent2">
            <a:hueOff val="1134914"/>
            <a:satOff val="-1416"/>
            <a:lumOff val="33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23806E6-2E5B-4A36-A968-7CF2A401EB45}">
      <dsp:nvSpPr>
        <dsp:cNvPr id="0" name=""/>
        <dsp:cNvSpPr/>
      </dsp:nvSpPr>
      <dsp:spPr>
        <a:xfrm>
          <a:off x="6534251" y="3492838"/>
          <a:ext cx="238143" cy="238139"/>
        </a:xfrm>
        <a:prstGeom prst="ellipse">
          <a:avLst/>
        </a:prstGeom>
        <a:solidFill>
          <a:schemeClr val="accent2">
            <a:hueOff val="1276778"/>
            <a:satOff val="-1592"/>
            <a:lumOff val="37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B195379-F8AC-4CE8-B72D-80614AC2AC0A}">
      <dsp:nvSpPr>
        <dsp:cNvPr id="0" name=""/>
        <dsp:cNvSpPr/>
      </dsp:nvSpPr>
      <dsp:spPr>
        <a:xfrm>
          <a:off x="3035201" y="2123533"/>
          <a:ext cx="2411308" cy="2411558"/>
        </a:xfrm>
        <a:prstGeom prst="ellipse">
          <a:avLst/>
        </a:prstGeom>
        <a:solidFill>
          <a:schemeClr val="accent2">
            <a:hueOff val="1418642"/>
            <a:satOff val="-1769"/>
            <a:lumOff val="41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a:p>
      </dsp:txBody>
      <dsp:txXfrm>
        <a:off x="3388329" y="2476697"/>
        <a:ext cx="1705052" cy="1705230"/>
      </dsp:txXfrm>
    </dsp:sp>
    <dsp:sp modelId="{4393CFE7-5C45-4F47-AA2E-61436712FD8C}">
      <dsp:nvSpPr>
        <dsp:cNvPr id="0" name=""/>
        <dsp:cNvSpPr/>
      </dsp:nvSpPr>
      <dsp:spPr>
        <a:xfrm>
          <a:off x="2855141" y="1917511"/>
          <a:ext cx="476287" cy="476671"/>
        </a:xfrm>
        <a:prstGeom prst="ellipse">
          <a:avLst/>
        </a:prstGeom>
        <a:solidFill>
          <a:schemeClr val="accent2">
            <a:hueOff val="1560506"/>
            <a:satOff val="-1946"/>
            <a:lumOff val="4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42E89E9-E632-4A07-8727-317751ACD75F}">
      <dsp:nvSpPr>
        <dsp:cNvPr id="0" name=""/>
        <dsp:cNvSpPr/>
      </dsp:nvSpPr>
      <dsp:spPr>
        <a:xfrm>
          <a:off x="2549786" y="1666054"/>
          <a:ext cx="238143" cy="238139"/>
        </a:xfrm>
        <a:prstGeom prst="ellipse">
          <a:avLst/>
        </a:prstGeom>
        <a:solidFill>
          <a:schemeClr val="accent2">
            <a:hueOff val="1702371"/>
            <a:satOff val="-2123"/>
            <a:lumOff val="49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AF1373A-ACBC-4DB9-A2F7-6AEE2829F7E6}">
      <dsp:nvSpPr>
        <dsp:cNvPr id="0" name=""/>
        <dsp:cNvSpPr/>
      </dsp:nvSpPr>
      <dsp:spPr>
        <a:xfrm>
          <a:off x="2041138" y="1666054"/>
          <a:ext cx="238143" cy="238139"/>
        </a:xfrm>
        <a:prstGeom prst="ellipse">
          <a:avLst/>
        </a:prstGeom>
        <a:solidFill>
          <a:schemeClr val="accent2">
            <a:hueOff val="1844235"/>
            <a:satOff val="-2300"/>
            <a:lumOff val="54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0B22D49-223F-4A09-BA92-AB1E6537CF39}">
      <dsp:nvSpPr>
        <dsp:cNvPr id="0" name=""/>
        <dsp:cNvSpPr/>
      </dsp:nvSpPr>
      <dsp:spPr>
        <a:xfrm>
          <a:off x="1532489" y="1666054"/>
          <a:ext cx="238143" cy="238139"/>
        </a:xfrm>
        <a:prstGeom prst="ellipse">
          <a:avLst/>
        </a:prstGeom>
        <a:solidFill>
          <a:schemeClr val="accent2">
            <a:hueOff val="1986099"/>
            <a:satOff val="-2477"/>
            <a:lumOff val="58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D9792C6-9BD9-4553-872E-3004C1985277}">
      <dsp:nvSpPr>
        <dsp:cNvPr id="0" name=""/>
        <dsp:cNvSpPr/>
      </dsp:nvSpPr>
      <dsp:spPr>
        <a:xfrm>
          <a:off x="1023841" y="1666054"/>
          <a:ext cx="238143" cy="238139"/>
        </a:xfrm>
        <a:prstGeom prst="ellipse">
          <a:avLst/>
        </a:prstGeom>
        <a:solidFill>
          <a:schemeClr val="accent2">
            <a:hueOff val="2127963"/>
            <a:satOff val="-2654"/>
            <a:lumOff val="62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3648B07-8821-42E4-88CB-4C19031EB119}">
      <dsp:nvSpPr>
        <dsp:cNvPr id="0" name=""/>
        <dsp:cNvSpPr/>
      </dsp:nvSpPr>
      <dsp:spPr>
        <a:xfrm>
          <a:off x="457199" y="1666054"/>
          <a:ext cx="238143" cy="238139"/>
        </a:xfrm>
        <a:prstGeom prst="ellipse">
          <a:avLst/>
        </a:prstGeom>
        <a:solidFill>
          <a:schemeClr val="accent2">
            <a:hueOff val="2269827"/>
            <a:satOff val="-2831"/>
            <a:lumOff val="66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3A81DD3-66D6-4758-9043-7146CC0A7FC9}">
      <dsp:nvSpPr>
        <dsp:cNvPr id="0" name=""/>
        <dsp:cNvSpPr/>
      </dsp:nvSpPr>
      <dsp:spPr>
        <a:xfrm>
          <a:off x="2555902" y="1676813"/>
          <a:ext cx="216496" cy="216493"/>
        </a:xfrm>
        <a:prstGeom prst="ellipse">
          <a:avLst/>
        </a:prstGeom>
        <a:solidFill>
          <a:schemeClr val="accent2">
            <a:hueOff val="2411692"/>
            <a:satOff val="-3008"/>
            <a:lumOff val="70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DE51712-E6A3-489D-BF3F-5523D9DE9B63}">
      <dsp:nvSpPr>
        <dsp:cNvPr id="0" name=""/>
        <dsp:cNvSpPr/>
      </dsp:nvSpPr>
      <dsp:spPr>
        <a:xfrm>
          <a:off x="503175" y="1000661"/>
          <a:ext cx="2791342" cy="61258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kern="1200" dirty="0" smtClean="0"/>
            <a:t>Alienated From God</a:t>
          </a:r>
          <a:endParaRPr lang="en-US" sz="2400" kern="1200" dirty="0"/>
        </a:p>
      </dsp:txBody>
      <dsp:txXfrm>
        <a:off x="503175" y="1000661"/>
        <a:ext cx="2791342" cy="612583"/>
      </dsp:txXfrm>
    </dsp:sp>
    <dsp:sp modelId="{816C5FCA-BD88-4F81-AE11-DDD559001250}">
      <dsp:nvSpPr>
        <dsp:cNvPr id="0" name=""/>
        <dsp:cNvSpPr/>
      </dsp:nvSpPr>
      <dsp:spPr>
        <a:xfrm>
          <a:off x="2360599" y="3090977"/>
          <a:ext cx="476287" cy="476671"/>
        </a:xfrm>
        <a:prstGeom prst="ellipse">
          <a:avLst/>
        </a:prstGeom>
        <a:solidFill>
          <a:schemeClr val="accent2">
            <a:hueOff val="2837284"/>
            <a:satOff val="-3539"/>
            <a:lumOff val="83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A7F6BC4-CC14-421F-B188-863671F7195F}">
      <dsp:nvSpPr>
        <dsp:cNvPr id="0" name=""/>
        <dsp:cNvSpPr/>
      </dsp:nvSpPr>
      <dsp:spPr>
        <a:xfrm>
          <a:off x="1889290" y="3210047"/>
          <a:ext cx="238143" cy="238139"/>
        </a:xfrm>
        <a:prstGeom prst="ellipse">
          <a:avLst/>
        </a:prstGeom>
        <a:solidFill>
          <a:schemeClr val="accent2">
            <a:hueOff val="2979148"/>
            <a:satOff val="-3716"/>
            <a:lumOff val="87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C2B1522-8984-43B9-BCD2-66EF3FCD404F}">
      <dsp:nvSpPr>
        <dsp:cNvPr id="0" name=""/>
        <dsp:cNvSpPr/>
      </dsp:nvSpPr>
      <dsp:spPr>
        <a:xfrm>
          <a:off x="1418811" y="3210047"/>
          <a:ext cx="238143" cy="238139"/>
        </a:xfrm>
        <a:prstGeom prst="ellipse">
          <a:avLst/>
        </a:prstGeom>
        <a:solidFill>
          <a:schemeClr val="accent2">
            <a:hueOff val="3121013"/>
            <a:satOff val="-3893"/>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676AF43-2C61-47B3-93F8-A02A0F7B684E}">
      <dsp:nvSpPr>
        <dsp:cNvPr id="0" name=""/>
        <dsp:cNvSpPr/>
      </dsp:nvSpPr>
      <dsp:spPr>
        <a:xfrm>
          <a:off x="947502" y="3210047"/>
          <a:ext cx="238143" cy="238139"/>
        </a:xfrm>
        <a:prstGeom prst="ellipse">
          <a:avLst/>
        </a:prstGeom>
        <a:solidFill>
          <a:schemeClr val="accent2">
            <a:hueOff val="3262877"/>
            <a:satOff val="-4070"/>
            <a:lumOff val="9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7ED1726-41F5-4A2A-BE21-63CD8526A5B4}">
      <dsp:nvSpPr>
        <dsp:cNvPr id="0" name=""/>
        <dsp:cNvSpPr/>
      </dsp:nvSpPr>
      <dsp:spPr>
        <a:xfrm>
          <a:off x="477023" y="3210047"/>
          <a:ext cx="238143" cy="238139"/>
        </a:xfrm>
        <a:prstGeom prst="ellipse">
          <a:avLst/>
        </a:prstGeom>
        <a:solidFill>
          <a:schemeClr val="accent2">
            <a:hueOff val="3404741"/>
            <a:satOff val="-4247"/>
            <a:lumOff val="99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C1E364C-0A74-4E9F-8552-431745CC18B9}">
      <dsp:nvSpPr>
        <dsp:cNvPr id="0" name=""/>
        <dsp:cNvSpPr/>
      </dsp:nvSpPr>
      <dsp:spPr>
        <a:xfrm>
          <a:off x="481230" y="3210047"/>
          <a:ext cx="238143" cy="238139"/>
        </a:xfrm>
        <a:prstGeom prst="ellipse">
          <a:avLst/>
        </a:prstGeom>
        <a:solidFill>
          <a:schemeClr val="accent2">
            <a:hueOff val="3546605"/>
            <a:satOff val="-4423"/>
            <a:lumOff val="104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D853091-AC3C-41D8-9ECF-A858294EAB22}">
      <dsp:nvSpPr>
        <dsp:cNvPr id="0" name=""/>
        <dsp:cNvSpPr/>
      </dsp:nvSpPr>
      <dsp:spPr>
        <a:xfrm>
          <a:off x="468270" y="2544943"/>
          <a:ext cx="2110932" cy="61258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kern="1200" spc="-150" dirty="0" smtClean="0"/>
            <a:t>Dispossessed From Homeland </a:t>
          </a:r>
          <a:endParaRPr lang="en-US" sz="2400" kern="1200" spc="-150" dirty="0"/>
        </a:p>
      </dsp:txBody>
      <dsp:txXfrm>
        <a:off x="468270" y="2544943"/>
        <a:ext cx="2110932" cy="612583"/>
      </dsp:txXfrm>
    </dsp:sp>
    <dsp:sp modelId="{3F12BF17-672D-43A7-B2FF-69515E2F7A32}">
      <dsp:nvSpPr>
        <dsp:cNvPr id="0" name=""/>
        <dsp:cNvSpPr/>
      </dsp:nvSpPr>
      <dsp:spPr>
        <a:xfrm>
          <a:off x="2855141" y="4244859"/>
          <a:ext cx="476287" cy="476671"/>
        </a:xfrm>
        <a:prstGeom prst="ellipse">
          <a:avLst/>
        </a:prstGeom>
        <a:solidFill>
          <a:schemeClr val="accent2">
            <a:hueOff val="3830334"/>
            <a:satOff val="-4777"/>
            <a:lumOff val="112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824C7EE-B552-42DF-BC3A-5719EC49BBDC}">
      <dsp:nvSpPr>
        <dsp:cNvPr id="0" name=""/>
        <dsp:cNvSpPr/>
      </dsp:nvSpPr>
      <dsp:spPr>
        <a:xfrm>
          <a:off x="2549786" y="4730147"/>
          <a:ext cx="238143" cy="238139"/>
        </a:xfrm>
        <a:prstGeom prst="ellipse">
          <a:avLst/>
        </a:prstGeom>
        <a:solidFill>
          <a:schemeClr val="accent2">
            <a:hueOff val="3972198"/>
            <a:satOff val="-4954"/>
            <a:lumOff val="116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3DE0CAF-298F-4B0A-BCBA-4F06C2A56393}">
      <dsp:nvSpPr>
        <dsp:cNvPr id="0" name=""/>
        <dsp:cNvSpPr/>
      </dsp:nvSpPr>
      <dsp:spPr>
        <a:xfrm>
          <a:off x="2041138" y="4730147"/>
          <a:ext cx="238143" cy="238139"/>
        </a:xfrm>
        <a:prstGeom prst="ellipse">
          <a:avLst/>
        </a:prstGeom>
        <a:solidFill>
          <a:schemeClr val="accent2">
            <a:hueOff val="4114062"/>
            <a:satOff val="-5131"/>
            <a:lumOff val="120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BEC8193-BEE8-4D21-A7CE-D82133F2197D}">
      <dsp:nvSpPr>
        <dsp:cNvPr id="0" name=""/>
        <dsp:cNvSpPr/>
      </dsp:nvSpPr>
      <dsp:spPr>
        <a:xfrm>
          <a:off x="1532489" y="4730147"/>
          <a:ext cx="238143" cy="238139"/>
        </a:xfrm>
        <a:prstGeom prst="ellipse">
          <a:avLst/>
        </a:prstGeom>
        <a:solidFill>
          <a:schemeClr val="accent2">
            <a:hueOff val="4255926"/>
            <a:satOff val="-5308"/>
            <a:lumOff val="124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59F687B-B222-485A-BBA8-21A1DC426B6A}">
      <dsp:nvSpPr>
        <dsp:cNvPr id="0" name=""/>
        <dsp:cNvSpPr/>
      </dsp:nvSpPr>
      <dsp:spPr>
        <a:xfrm>
          <a:off x="1023841" y="4730147"/>
          <a:ext cx="238143" cy="238139"/>
        </a:xfrm>
        <a:prstGeom prst="ellipse">
          <a:avLst/>
        </a:prstGeom>
        <a:solidFill>
          <a:schemeClr val="accent2">
            <a:hueOff val="4397791"/>
            <a:satOff val="-5485"/>
            <a:lumOff val="129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DF38024-C345-41C6-BFA3-BAAFEB890423}">
      <dsp:nvSpPr>
        <dsp:cNvPr id="0" name=""/>
        <dsp:cNvSpPr/>
      </dsp:nvSpPr>
      <dsp:spPr>
        <a:xfrm>
          <a:off x="514363" y="4730147"/>
          <a:ext cx="238143" cy="238139"/>
        </a:xfrm>
        <a:prstGeom prst="ellipse">
          <a:avLst/>
        </a:prstGeom>
        <a:solidFill>
          <a:schemeClr val="accent2">
            <a:hueOff val="4539655"/>
            <a:satOff val="-5662"/>
            <a:lumOff val="133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B2ED6F6-6F22-45F2-A40A-EA2281309093}">
      <dsp:nvSpPr>
        <dsp:cNvPr id="0" name=""/>
        <dsp:cNvSpPr/>
      </dsp:nvSpPr>
      <dsp:spPr>
        <a:xfrm>
          <a:off x="524151" y="4730147"/>
          <a:ext cx="238143" cy="238139"/>
        </a:xfrm>
        <a:prstGeom prst="ellipse">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AF8FF9B-4F00-40D7-9D88-2111A89223F1}">
      <dsp:nvSpPr>
        <dsp:cNvPr id="0" name=""/>
        <dsp:cNvSpPr/>
      </dsp:nvSpPr>
      <dsp:spPr>
        <a:xfrm>
          <a:off x="504766" y="5151791"/>
          <a:ext cx="2791342" cy="61258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kern="1200" dirty="0" smtClean="0"/>
            <a:t>Reproached By Enemies</a:t>
          </a:r>
          <a:endParaRPr lang="en-US" sz="2400" kern="1200" dirty="0"/>
        </a:p>
      </dsp:txBody>
      <dsp:txXfrm>
        <a:off x="504766" y="5151791"/>
        <a:ext cx="2791342" cy="6125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777C7-6319-42C5-80A7-A64EAA8FB7BA}">
      <dsp:nvSpPr>
        <dsp:cNvPr id="0" name=""/>
        <dsp:cNvSpPr/>
      </dsp:nvSpPr>
      <dsp:spPr>
        <a:xfrm>
          <a:off x="6696055" y="3210047"/>
          <a:ext cx="238143" cy="238139"/>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EA91B1E-6CCF-48BA-9201-2ED21C0BEE03}">
      <dsp:nvSpPr>
        <dsp:cNvPr id="0" name=""/>
        <dsp:cNvSpPr/>
      </dsp:nvSpPr>
      <dsp:spPr>
        <a:xfrm>
          <a:off x="6259597" y="3210047"/>
          <a:ext cx="238143" cy="238139"/>
        </a:xfrm>
        <a:prstGeom prst="ellipse">
          <a:avLst/>
        </a:prstGeom>
        <a:solidFill>
          <a:schemeClr val="accent2">
            <a:hueOff val="141864"/>
            <a:satOff val="-177"/>
            <a:lumOff val="4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96D0D1F-59FE-4D73-9E46-7B7A7C5ED9D9}">
      <dsp:nvSpPr>
        <dsp:cNvPr id="0" name=""/>
        <dsp:cNvSpPr/>
      </dsp:nvSpPr>
      <dsp:spPr>
        <a:xfrm>
          <a:off x="5823139" y="3210047"/>
          <a:ext cx="238143" cy="238139"/>
        </a:xfrm>
        <a:prstGeom prst="ellipse">
          <a:avLst/>
        </a:prstGeom>
        <a:solidFill>
          <a:schemeClr val="accent2">
            <a:hueOff val="283728"/>
            <a:satOff val="-354"/>
            <a:lumOff val="8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20C25E1-8839-4456-8D1A-6A4350A4B668}">
      <dsp:nvSpPr>
        <dsp:cNvPr id="0" name=""/>
        <dsp:cNvSpPr/>
      </dsp:nvSpPr>
      <dsp:spPr>
        <a:xfrm>
          <a:off x="5829736" y="3210047"/>
          <a:ext cx="238143" cy="238139"/>
        </a:xfrm>
        <a:prstGeom prst="ellipse">
          <a:avLst/>
        </a:prstGeom>
        <a:solidFill>
          <a:schemeClr val="accent2">
            <a:hueOff val="425593"/>
            <a:satOff val="-531"/>
            <a:lumOff val="12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209D5E6-70A1-4BA1-997F-10815B265ADC}">
      <dsp:nvSpPr>
        <dsp:cNvPr id="0" name=""/>
        <dsp:cNvSpPr/>
      </dsp:nvSpPr>
      <dsp:spPr>
        <a:xfrm>
          <a:off x="5820993" y="3223759"/>
          <a:ext cx="238143" cy="238139"/>
        </a:xfrm>
        <a:prstGeom prst="ellipse">
          <a:avLst/>
        </a:prstGeom>
        <a:solidFill>
          <a:schemeClr val="accent2">
            <a:hueOff val="567457"/>
            <a:satOff val="-708"/>
            <a:lumOff val="16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B2A0520-1262-411F-954B-67E3A5870D8E}">
      <dsp:nvSpPr>
        <dsp:cNvPr id="0" name=""/>
        <dsp:cNvSpPr/>
      </dsp:nvSpPr>
      <dsp:spPr>
        <a:xfrm>
          <a:off x="5643994" y="3090977"/>
          <a:ext cx="476287" cy="476671"/>
        </a:xfrm>
        <a:prstGeom prst="ellipse">
          <a:avLst/>
        </a:prstGeom>
        <a:solidFill>
          <a:schemeClr val="accent2">
            <a:hueOff val="709321"/>
            <a:satOff val="-885"/>
            <a:lumOff val="20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3F82FC5-465B-4C10-A38B-732B8BEE2239}">
      <dsp:nvSpPr>
        <dsp:cNvPr id="0" name=""/>
        <dsp:cNvSpPr/>
      </dsp:nvSpPr>
      <dsp:spPr>
        <a:xfrm>
          <a:off x="6307724" y="2718100"/>
          <a:ext cx="238143" cy="238139"/>
        </a:xfrm>
        <a:prstGeom prst="ellipse">
          <a:avLst/>
        </a:prstGeom>
        <a:solidFill>
          <a:schemeClr val="accent2">
            <a:hueOff val="851185"/>
            <a:satOff val="-1062"/>
            <a:lumOff val="2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1F628CD-8085-439E-AF40-B6CC4745EE71}">
      <dsp:nvSpPr>
        <dsp:cNvPr id="0" name=""/>
        <dsp:cNvSpPr/>
      </dsp:nvSpPr>
      <dsp:spPr>
        <a:xfrm>
          <a:off x="6307724" y="3705519"/>
          <a:ext cx="238143" cy="238139"/>
        </a:xfrm>
        <a:prstGeom prst="ellipse">
          <a:avLst/>
        </a:prstGeom>
        <a:solidFill>
          <a:schemeClr val="accent2">
            <a:hueOff val="993050"/>
            <a:satOff val="-1239"/>
            <a:lumOff val="29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5D4CDFB-EC73-4704-A36B-CDB9F7510B97}">
      <dsp:nvSpPr>
        <dsp:cNvPr id="0" name=""/>
        <dsp:cNvSpPr/>
      </dsp:nvSpPr>
      <dsp:spPr>
        <a:xfrm>
          <a:off x="6520144" y="2931956"/>
          <a:ext cx="238143" cy="238139"/>
        </a:xfrm>
        <a:prstGeom prst="ellipse">
          <a:avLst/>
        </a:prstGeom>
        <a:solidFill>
          <a:schemeClr val="accent2">
            <a:hueOff val="1134914"/>
            <a:satOff val="-1416"/>
            <a:lumOff val="33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23806E6-2E5B-4A36-A968-7CF2A401EB45}">
      <dsp:nvSpPr>
        <dsp:cNvPr id="0" name=""/>
        <dsp:cNvSpPr/>
      </dsp:nvSpPr>
      <dsp:spPr>
        <a:xfrm>
          <a:off x="6534251" y="3492838"/>
          <a:ext cx="238143" cy="238139"/>
        </a:xfrm>
        <a:prstGeom prst="ellipse">
          <a:avLst/>
        </a:prstGeom>
        <a:solidFill>
          <a:schemeClr val="accent2">
            <a:hueOff val="1276778"/>
            <a:satOff val="-1592"/>
            <a:lumOff val="37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B195379-F8AC-4CE8-B72D-80614AC2AC0A}">
      <dsp:nvSpPr>
        <dsp:cNvPr id="0" name=""/>
        <dsp:cNvSpPr/>
      </dsp:nvSpPr>
      <dsp:spPr>
        <a:xfrm>
          <a:off x="3035201" y="2123533"/>
          <a:ext cx="2411308" cy="2411558"/>
        </a:xfrm>
        <a:prstGeom prst="ellipse">
          <a:avLst/>
        </a:prstGeom>
        <a:solidFill>
          <a:schemeClr val="accent2">
            <a:hueOff val="1418642"/>
            <a:satOff val="-1769"/>
            <a:lumOff val="41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a:p>
      </dsp:txBody>
      <dsp:txXfrm>
        <a:off x="3388329" y="2476697"/>
        <a:ext cx="1705052" cy="1705230"/>
      </dsp:txXfrm>
    </dsp:sp>
    <dsp:sp modelId="{4393CFE7-5C45-4F47-AA2E-61436712FD8C}">
      <dsp:nvSpPr>
        <dsp:cNvPr id="0" name=""/>
        <dsp:cNvSpPr/>
      </dsp:nvSpPr>
      <dsp:spPr>
        <a:xfrm>
          <a:off x="2855141" y="1917511"/>
          <a:ext cx="476287" cy="476671"/>
        </a:xfrm>
        <a:prstGeom prst="ellipse">
          <a:avLst/>
        </a:prstGeom>
        <a:solidFill>
          <a:schemeClr val="accent2">
            <a:hueOff val="1560506"/>
            <a:satOff val="-1946"/>
            <a:lumOff val="4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42E89E9-E632-4A07-8727-317751ACD75F}">
      <dsp:nvSpPr>
        <dsp:cNvPr id="0" name=""/>
        <dsp:cNvSpPr/>
      </dsp:nvSpPr>
      <dsp:spPr>
        <a:xfrm>
          <a:off x="2549786" y="1666054"/>
          <a:ext cx="238143" cy="238139"/>
        </a:xfrm>
        <a:prstGeom prst="ellipse">
          <a:avLst/>
        </a:prstGeom>
        <a:solidFill>
          <a:schemeClr val="accent2">
            <a:hueOff val="1702371"/>
            <a:satOff val="-2123"/>
            <a:lumOff val="49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AF1373A-ACBC-4DB9-A2F7-6AEE2829F7E6}">
      <dsp:nvSpPr>
        <dsp:cNvPr id="0" name=""/>
        <dsp:cNvSpPr/>
      </dsp:nvSpPr>
      <dsp:spPr>
        <a:xfrm>
          <a:off x="2041138" y="1666054"/>
          <a:ext cx="238143" cy="238139"/>
        </a:xfrm>
        <a:prstGeom prst="ellipse">
          <a:avLst/>
        </a:prstGeom>
        <a:solidFill>
          <a:schemeClr val="accent2">
            <a:hueOff val="1844235"/>
            <a:satOff val="-2300"/>
            <a:lumOff val="54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0B22D49-223F-4A09-BA92-AB1E6537CF39}">
      <dsp:nvSpPr>
        <dsp:cNvPr id="0" name=""/>
        <dsp:cNvSpPr/>
      </dsp:nvSpPr>
      <dsp:spPr>
        <a:xfrm>
          <a:off x="1532489" y="1666054"/>
          <a:ext cx="238143" cy="238139"/>
        </a:xfrm>
        <a:prstGeom prst="ellipse">
          <a:avLst/>
        </a:prstGeom>
        <a:solidFill>
          <a:schemeClr val="accent2">
            <a:hueOff val="1986099"/>
            <a:satOff val="-2477"/>
            <a:lumOff val="58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D9792C6-9BD9-4553-872E-3004C1985277}">
      <dsp:nvSpPr>
        <dsp:cNvPr id="0" name=""/>
        <dsp:cNvSpPr/>
      </dsp:nvSpPr>
      <dsp:spPr>
        <a:xfrm>
          <a:off x="1023841" y="1666054"/>
          <a:ext cx="238143" cy="238139"/>
        </a:xfrm>
        <a:prstGeom prst="ellipse">
          <a:avLst/>
        </a:prstGeom>
        <a:solidFill>
          <a:schemeClr val="accent2">
            <a:hueOff val="2127963"/>
            <a:satOff val="-2654"/>
            <a:lumOff val="62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3648B07-8821-42E4-88CB-4C19031EB119}">
      <dsp:nvSpPr>
        <dsp:cNvPr id="0" name=""/>
        <dsp:cNvSpPr/>
      </dsp:nvSpPr>
      <dsp:spPr>
        <a:xfrm>
          <a:off x="457199" y="1666054"/>
          <a:ext cx="238143" cy="238139"/>
        </a:xfrm>
        <a:prstGeom prst="ellipse">
          <a:avLst/>
        </a:prstGeom>
        <a:solidFill>
          <a:schemeClr val="accent2">
            <a:hueOff val="2269827"/>
            <a:satOff val="-2831"/>
            <a:lumOff val="66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3A81DD3-66D6-4758-9043-7146CC0A7FC9}">
      <dsp:nvSpPr>
        <dsp:cNvPr id="0" name=""/>
        <dsp:cNvSpPr/>
      </dsp:nvSpPr>
      <dsp:spPr>
        <a:xfrm>
          <a:off x="2996149" y="1608941"/>
          <a:ext cx="238143" cy="238139"/>
        </a:xfrm>
        <a:prstGeom prst="ellipse">
          <a:avLst/>
        </a:prstGeom>
        <a:solidFill>
          <a:schemeClr val="accent2">
            <a:hueOff val="2411692"/>
            <a:satOff val="-3008"/>
            <a:lumOff val="70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DE51712-E6A3-489D-BF3F-5523D9DE9B63}">
      <dsp:nvSpPr>
        <dsp:cNvPr id="0" name=""/>
        <dsp:cNvSpPr/>
      </dsp:nvSpPr>
      <dsp:spPr>
        <a:xfrm>
          <a:off x="503175" y="1000661"/>
          <a:ext cx="2791342" cy="61258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kern="1200" dirty="0" smtClean="0"/>
            <a:t>Alienated From God</a:t>
          </a:r>
          <a:endParaRPr lang="en-US" sz="2400" kern="1200" dirty="0"/>
        </a:p>
      </dsp:txBody>
      <dsp:txXfrm>
        <a:off x="503175" y="1000661"/>
        <a:ext cx="2791342" cy="612583"/>
      </dsp:txXfrm>
    </dsp:sp>
    <dsp:sp modelId="{816C5FCA-BD88-4F81-AE11-DDD559001250}">
      <dsp:nvSpPr>
        <dsp:cNvPr id="0" name=""/>
        <dsp:cNvSpPr/>
      </dsp:nvSpPr>
      <dsp:spPr>
        <a:xfrm>
          <a:off x="2360599" y="3090977"/>
          <a:ext cx="476287" cy="476671"/>
        </a:xfrm>
        <a:prstGeom prst="ellipse">
          <a:avLst/>
        </a:prstGeom>
        <a:solidFill>
          <a:schemeClr val="accent2">
            <a:hueOff val="2837284"/>
            <a:satOff val="-3539"/>
            <a:lumOff val="83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A7F6BC4-CC14-421F-B188-863671F7195F}">
      <dsp:nvSpPr>
        <dsp:cNvPr id="0" name=""/>
        <dsp:cNvSpPr/>
      </dsp:nvSpPr>
      <dsp:spPr>
        <a:xfrm>
          <a:off x="1889290" y="3210047"/>
          <a:ext cx="238143" cy="238139"/>
        </a:xfrm>
        <a:prstGeom prst="ellipse">
          <a:avLst/>
        </a:prstGeom>
        <a:solidFill>
          <a:schemeClr val="accent2">
            <a:hueOff val="2979148"/>
            <a:satOff val="-3716"/>
            <a:lumOff val="87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C2B1522-8984-43B9-BCD2-66EF3FCD404F}">
      <dsp:nvSpPr>
        <dsp:cNvPr id="0" name=""/>
        <dsp:cNvSpPr/>
      </dsp:nvSpPr>
      <dsp:spPr>
        <a:xfrm>
          <a:off x="1418811" y="3210047"/>
          <a:ext cx="238143" cy="238139"/>
        </a:xfrm>
        <a:prstGeom prst="ellipse">
          <a:avLst/>
        </a:prstGeom>
        <a:solidFill>
          <a:schemeClr val="accent2">
            <a:hueOff val="3121013"/>
            <a:satOff val="-3893"/>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676AF43-2C61-47B3-93F8-A02A0F7B684E}">
      <dsp:nvSpPr>
        <dsp:cNvPr id="0" name=""/>
        <dsp:cNvSpPr/>
      </dsp:nvSpPr>
      <dsp:spPr>
        <a:xfrm>
          <a:off x="947502" y="3210047"/>
          <a:ext cx="238143" cy="238139"/>
        </a:xfrm>
        <a:prstGeom prst="ellipse">
          <a:avLst/>
        </a:prstGeom>
        <a:solidFill>
          <a:schemeClr val="accent2">
            <a:hueOff val="3262877"/>
            <a:satOff val="-4070"/>
            <a:lumOff val="9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7ED1726-41F5-4A2A-BE21-63CD8526A5B4}">
      <dsp:nvSpPr>
        <dsp:cNvPr id="0" name=""/>
        <dsp:cNvSpPr/>
      </dsp:nvSpPr>
      <dsp:spPr>
        <a:xfrm>
          <a:off x="477023" y="3210047"/>
          <a:ext cx="238143" cy="238139"/>
        </a:xfrm>
        <a:prstGeom prst="ellipse">
          <a:avLst/>
        </a:prstGeom>
        <a:solidFill>
          <a:schemeClr val="accent2">
            <a:hueOff val="3404741"/>
            <a:satOff val="-4247"/>
            <a:lumOff val="99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C1E364C-0A74-4E9F-8552-431745CC18B9}">
      <dsp:nvSpPr>
        <dsp:cNvPr id="0" name=""/>
        <dsp:cNvSpPr/>
      </dsp:nvSpPr>
      <dsp:spPr>
        <a:xfrm>
          <a:off x="481230" y="3210047"/>
          <a:ext cx="238143" cy="238139"/>
        </a:xfrm>
        <a:prstGeom prst="ellipse">
          <a:avLst/>
        </a:prstGeom>
        <a:solidFill>
          <a:schemeClr val="accent2">
            <a:hueOff val="3546605"/>
            <a:satOff val="-4423"/>
            <a:lumOff val="104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D853091-AC3C-41D8-9ECF-A858294EAB22}">
      <dsp:nvSpPr>
        <dsp:cNvPr id="0" name=""/>
        <dsp:cNvSpPr/>
      </dsp:nvSpPr>
      <dsp:spPr>
        <a:xfrm>
          <a:off x="468270" y="2544943"/>
          <a:ext cx="2110932" cy="61258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kern="1200" spc="-150" dirty="0" smtClean="0"/>
            <a:t>Dispossessed From Homeland </a:t>
          </a:r>
          <a:endParaRPr lang="en-US" sz="2400" kern="1200" spc="-150" dirty="0"/>
        </a:p>
      </dsp:txBody>
      <dsp:txXfrm>
        <a:off x="468270" y="2544943"/>
        <a:ext cx="2110932" cy="612583"/>
      </dsp:txXfrm>
    </dsp:sp>
    <dsp:sp modelId="{3F12BF17-672D-43A7-B2FF-69515E2F7A32}">
      <dsp:nvSpPr>
        <dsp:cNvPr id="0" name=""/>
        <dsp:cNvSpPr/>
      </dsp:nvSpPr>
      <dsp:spPr>
        <a:xfrm>
          <a:off x="2855141" y="4244859"/>
          <a:ext cx="476287" cy="476671"/>
        </a:xfrm>
        <a:prstGeom prst="ellipse">
          <a:avLst/>
        </a:prstGeom>
        <a:solidFill>
          <a:schemeClr val="accent2">
            <a:hueOff val="3830334"/>
            <a:satOff val="-4777"/>
            <a:lumOff val="112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824C7EE-B552-42DF-BC3A-5719EC49BBDC}">
      <dsp:nvSpPr>
        <dsp:cNvPr id="0" name=""/>
        <dsp:cNvSpPr/>
      </dsp:nvSpPr>
      <dsp:spPr>
        <a:xfrm>
          <a:off x="2549786" y="4730147"/>
          <a:ext cx="238143" cy="238139"/>
        </a:xfrm>
        <a:prstGeom prst="ellipse">
          <a:avLst/>
        </a:prstGeom>
        <a:solidFill>
          <a:schemeClr val="accent2">
            <a:hueOff val="3972198"/>
            <a:satOff val="-4954"/>
            <a:lumOff val="116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3DE0CAF-298F-4B0A-BCBA-4F06C2A56393}">
      <dsp:nvSpPr>
        <dsp:cNvPr id="0" name=""/>
        <dsp:cNvSpPr/>
      </dsp:nvSpPr>
      <dsp:spPr>
        <a:xfrm>
          <a:off x="2041138" y="4730147"/>
          <a:ext cx="238143" cy="238139"/>
        </a:xfrm>
        <a:prstGeom prst="ellipse">
          <a:avLst/>
        </a:prstGeom>
        <a:solidFill>
          <a:schemeClr val="accent2">
            <a:hueOff val="4114062"/>
            <a:satOff val="-5131"/>
            <a:lumOff val="120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BEC8193-BEE8-4D21-A7CE-D82133F2197D}">
      <dsp:nvSpPr>
        <dsp:cNvPr id="0" name=""/>
        <dsp:cNvSpPr/>
      </dsp:nvSpPr>
      <dsp:spPr>
        <a:xfrm>
          <a:off x="1532489" y="4730147"/>
          <a:ext cx="238143" cy="238139"/>
        </a:xfrm>
        <a:prstGeom prst="ellipse">
          <a:avLst/>
        </a:prstGeom>
        <a:solidFill>
          <a:schemeClr val="accent2">
            <a:hueOff val="4255926"/>
            <a:satOff val="-5308"/>
            <a:lumOff val="124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59F687B-B222-485A-BBA8-21A1DC426B6A}">
      <dsp:nvSpPr>
        <dsp:cNvPr id="0" name=""/>
        <dsp:cNvSpPr/>
      </dsp:nvSpPr>
      <dsp:spPr>
        <a:xfrm>
          <a:off x="1023841" y="4730147"/>
          <a:ext cx="238143" cy="238139"/>
        </a:xfrm>
        <a:prstGeom prst="ellipse">
          <a:avLst/>
        </a:prstGeom>
        <a:solidFill>
          <a:schemeClr val="accent2">
            <a:hueOff val="4397791"/>
            <a:satOff val="-5485"/>
            <a:lumOff val="129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DF38024-C345-41C6-BFA3-BAAFEB890423}">
      <dsp:nvSpPr>
        <dsp:cNvPr id="0" name=""/>
        <dsp:cNvSpPr/>
      </dsp:nvSpPr>
      <dsp:spPr>
        <a:xfrm>
          <a:off x="514363" y="4730147"/>
          <a:ext cx="238143" cy="238139"/>
        </a:xfrm>
        <a:prstGeom prst="ellipse">
          <a:avLst/>
        </a:prstGeom>
        <a:solidFill>
          <a:schemeClr val="accent2">
            <a:hueOff val="4539655"/>
            <a:satOff val="-5662"/>
            <a:lumOff val="133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B2ED6F6-6F22-45F2-A40A-EA2281309093}">
      <dsp:nvSpPr>
        <dsp:cNvPr id="0" name=""/>
        <dsp:cNvSpPr/>
      </dsp:nvSpPr>
      <dsp:spPr>
        <a:xfrm>
          <a:off x="524151" y="4730147"/>
          <a:ext cx="238143" cy="238139"/>
        </a:xfrm>
        <a:prstGeom prst="ellipse">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AF8FF9B-4F00-40D7-9D88-2111A89223F1}">
      <dsp:nvSpPr>
        <dsp:cNvPr id="0" name=""/>
        <dsp:cNvSpPr/>
      </dsp:nvSpPr>
      <dsp:spPr>
        <a:xfrm>
          <a:off x="504766" y="5151791"/>
          <a:ext cx="2791342" cy="61258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kern="1200" dirty="0" smtClean="0"/>
            <a:t>Reproached By Enemies</a:t>
          </a:r>
          <a:endParaRPr lang="en-US" sz="2400" kern="1200" dirty="0"/>
        </a:p>
      </dsp:txBody>
      <dsp:txXfrm>
        <a:off x="504766" y="5151791"/>
        <a:ext cx="2791342" cy="612583"/>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Works best with a small number of Level 1 shapes. Unused text does not appear, but remains available if you switch layout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Works best with a small number of Level 1 shapes. Unused text does not appear, but remains available if you switch layout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Works best with a small number of Level 1 shapes. Unused text does not appear, but remains available if you switch layout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Works best with a small number of Level 1 shapes. Unused text does not appear, but remains available if you switch layout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Works best with a small number of Level 1 shapes. Unused text does not appear, but remains available if you switch layout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E760F3E6-BC69-486D-86B0-DF75616385B9}" type="datetimeFigureOut">
              <a:rPr lang="en-US" smtClean="0"/>
              <a:t>9/28/2013</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D01BDF05-11E6-42C2-B810-5E1F55FCC79A}" type="slidenum">
              <a:rPr lang="en-US" smtClean="0"/>
              <a:t>‹#›</a:t>
            </a:fld>
            <a:endParaRPr lang="en-US"/>
          </a:p>
        </p:txBody>
      </p:sp>
    </p:spTree>
    <p:extLst>
      <p:ext uri="{BB962C8B-B14F-4D97-AF65-F5344CB8AC3E}">
        <p14:creationId xmlns:p14="http://schemas.microsoft.com/office/powerpoint/2010/main" val="4163645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C97593FD-B143-45A0-AB40-0434F14F3391}" type="datetimeFigureOut">
              <a:rPr lang="en-US" smtClean="0"/>
              <a:t>9/28/2013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B07A1CCC-657F-46AC-9E6C-E2D4AB66F313}" type="slidenum">
              <a:rPr lang="en-US" smtClean="0"/>
              <a:t>‹#›</a:t>
            </a:fld>
            <a:endParaRPr lang="en-US"/>
          </a:p>
        </p:txBody>
      </p:sp>
    </p:spTree>
    <p:extLst>
      <p:ext uri="{BB962C8B-B14F-4D97-AF65-F5344CB8AC3E}">
        <p14:creationId xmlns:p14="http://schemas.microsoft.com/office/powerpoint/2010/main" val="2822714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7A1CCC-657F-46AC-9E6C-E2D4AB66F313}" type="slidenum">
              <a:rPr lang="en-US" smtClean="0"/>
              <a:t>2</a:t>
            </a:fld>
            <a:endParaRPr lang="en-US"/>
          </a:p>
        </p:txBody>
      </p:sp>
    </p:spTree>
    <p:extLst>
      <p:ext uri="{BB962C8B-B14F-4D97-AF65-F5344CB8AC3E}">
        <p14:creationId xmlns:p14="http://schemas.microsoft.com/office/powerpoint/2010/main" val="1029169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42289">
              <a:defRPr/>
            </a:pPr>
            <a:r>
              <a:rPr lang="en-US" sz="33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Night” </a:t>
            </a:r>
            <a:r>
              <a:rPr lang="en-US" dirty="0" smtClean="0"/>
              <a:t>a figure of speech for either “the power of sin,” “ignorance,” or here as “tragedy”</a:t>
            </a:r>
          </a:p>
          <a:p>
            <a:endParaRPr lang="en-US" dirty="0"/>
          </a:p>
        </p:txBody>
      </p:sp>
      <p:sp>
        <p:nvSpPr>
          <p:cNvPr id="4" name="Slide Number Placeholder 3"/>
          <p:cNvSpPr>
            <a:spLocks noGrp="1"/>
          </p:cNvSpPr>
          <p:nvPr>
            <p:ph type="sldNum" sz="quarter" idx="10"/>
          </p:nvPr>
        </p:nvSpPr>
        <p:spPr/>
        <p:txBody>
          <a:bodyPr/>
          <a:lstStyle/>
          <a:p>
            <a:fld id="{B07A1CCC-657F-46AC-9E6C-E2D4AB66F313}" type="slidenum">
              <a:rPr lang="en-US" smtClean="0"/>
              <a:t>3</a:t>
            </a:fld>
            <a:endParaRPr lang="en-US"/>
          </a:p>
        </p:txBody>
      </p:sp>
    </p:spTree>
    <p:extLst>
      <p:ext uri="{BB962C8B-B14F-4D97-AF65-F5344CB8AC3E}">
        <p14:creationId xmlns:p14="http://schemas.microsoft.com/office/powerpoint/2010/main" val="102916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Beaten</a:t>
            </a:r>
            <a:r>
              <a:rPr lang="en-US" baseline="0" dirty="0" smtClean="0"/>
              <a:t> with rods many times</a:t>
            </a:r>
          </a:p>
          <a:p>
            <a:r>
              <a:rPr lang="en-US" baseline="0" dirty="0" smtClean="0"/>
              <a:t>“Threw” into prison, “threw” (v. 23, “put” v. 24) means throw or let go of a thing without caring where it falls (Online Bible Greek Lexicon)</a:t>
            </a:r>
          </a:p>
          <a:p>
            <a:r>
              <a:rPr lang="en-US" baseline="0" dirty="0" smtClean="0"/>
              <a:t>Fastened in stocks, “a log or timber with holes in which the feet, hands, neck of prisoners were inserted and fastened with thongs” (ibid.)</a:t>
            </a:r>
          </a:p>
        </p:txBody>
      </p:sp>
      <p:sp>
        <p:nvSpPr>
          <p:cNvPr id="4" name="Slide Number Placeholder 3"/>
          <p:cNvSpPr>
            <a:spLocks noGrp="1"/>
          </p:cNvSpPr>
          <p:nvPr>
            <p:ph type="sldNum" sz="quarter" idx="10"/>
          </p:nvPr>
        </p:nvSpPr>
        <p:spPr/>
        <p:txBody>
          <a:bodyPr/>
          <a:lstStyle/>
          <a:p>
            <a:fld id="{B07A1CCC-657F-46AC-9E6C-E2D4AB66F313}" type="slidenum">
              <a:rPr lang="en-US" smtClean="0"/>
              <a:t>5</a:t>
            </a:fld>
            <a:endParaRPr lang="en-US"/>
          </a:p>
        </p:txBody>
      </p:sp>
    </p:spTree>
    <p:extLst>
      <p:ext uri="{BB962C8B-B14F-4D97-AF65-F5344CB8AC3E}">
        <p14:creationId xmlns:p14="http://schemas.microsoft.com/office/powerpoint/2010/main" val="3417588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something great men of God struggled with in the Old Testament.  They became</a:t>
            </a:r>
            <a:r>
              <a:rPr lang="en-US" baseline="0" dirty="0" smtClean="0"/>
              <a:t> fixated on the conditions around them that they lost focus on the glory of the One they served (see Moses: Num. 11:15; Elijah, 1 Kin. 19:1-4, 9, 10; </a:t>
            </a:r>
            <a:r>
              <a:rPr lang="en-US" baseline="0" dirty="0" err="1" smtClean="0"/>
              <a:t>Asaph</a:t>
            </a:r>
            <a:r>
              <a:rPr lang="en-US" baseline="0" dirty="0" smtClean="0"/>
              <a:t> Ps. 73:1-16)</a:t>
            </a:r>
            <a:endParaRPr lang="en-US" dirty="0"/>
          </a:p>
        </p:txBody>
      </p:sp>
      <p:sp>
        <p:nvSpPr>
          <p:cNvPr id="4" name="Slide Number Placeholder 3"/>
          <p:cNvSpPr>
            <a:spLocks noGrp="1"/>
          </p:cNvSpPr>
          <p:nvPr>
            <p:ph type="sldNum" sz="quarter" idx="10"/>
          </p:nvPr>
        </p:nvSpPr>
        <p:spPr/>
        <p:txBody>
          <a:bodyPr/>
          <a:lstStyle/>
          <a:p>
            <a:fld id="{B07A1CCC-657F-46AC-9E6C-E2D4AB66F313}" type="slidenum">
              <a:rPr lang="en-US" smtClean="0"/>
              <a:t>7</a:t>
            </a:fld>
            <a:endParaRPr lang="en-US"/>
          </a:p>
        </p:txBody>
      </p:sp>
    </p:spTree>
    <p:extLst>
      <p:ext uri="{BB962C8B-B14F-4D97-AF65-F5344CB8AC3E}">
        <p14:creationId xmlns:p14="http://schemas.microsoft.com/office/powerpoint/2010/main" val="3377018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7A1CCC-657F-46AC-9E6C-E2D4AB66F313}" type="slidenum">
              <a:rPr lang="en-US" smtClean="0"/>
              <a:t>9</a:t>
            </a:fld>
            <a:endParaRPr lang="en-US"/>
          </a:p>
        </p:txBody>
      </p:sp>
    </p:spTree>
    <p:extLst>
      <p:ext uri="{BB962C8B-B14F-4D97-AF65-F5344CB8AC3E}">
        <p14:creationId xmlns:p14="http://schemas.microsoft.com/office/powerpoint/2010/main" val="169698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are wanting vindication,</a:t>
            </a:r>
            <a:r>
              <a:rPr lang="en-US" baseline="0" dirty="0" smtClean="0"/>
              <a:t> it only eats away at you when it doesn’t come.  So why want it?</a:t>
            </a:r>
            <a:endParaRPr lang="en-US" dirty="0"/>
          </a:p>
        </p:txBody>
      </p:sp>
      <p:sp>
        <p:nvSpPr>
          <p:cNvPr id="4" name="Slide Number Placeholder 3"/>
          <p:cNvSpPr>
            <a:spLocks noGrp="1"/>
          </p:cNvSpPr>
          <p:nvPr>
            <p:ph type="sldNum" sz="quarter" idx="10"/>
          </p:nvPr>
        </p:nvSpPr>
        <p:spPr/>
        <p:txBody>
          <a:bodyPr/>
          <a:lstStyle/>
          <a:p>
            <a:fld id="{B07A1CCC-657F-46AC-9E6C-E2D4AB66F313}" type="slidenum">
              <a:rPr lang="en-US" smtClean="0"/>
              <a:t>10</a:t>
            </a:fld>
            <a:endParaRPr lang="en-US"/>
          </a:p>
        </p:txBody>
      </p:sp>
    </p:spTree>
    <p:extLst>
      <p:ext uri="{BB962C8B-B14F-4D97-AF65-F5344CB8AC3E}">
        <p14:creationId xmlns:p14="http://schemas.microsoft.com/office/powerpoint/2010/main" val="3134314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Alice Hawthorn was a pseudonym</a:t>
            </a:r>
            <a:r>
              <a:rPr lang="en-US" baseline="0" dirty="0" smtClean="0"/>
              <a:t> which he wrote under.</a:t>
            </a:r>
            <a:endParaRPr lang="en-US" dirty="0"/>
          </a:p>
        </p:txBody>
      </p:sp>
      <p:sp>
        <p:nvSpPr>
          <p:cNvPr id="4" name="Slide Number Placeholder 3"/>
          <p:cNvSpPr>
            <a:spLocks noGrp="1"/>
          </p:cNvSpPr>
          <p:nvPr>
            <p:ph type="sldNum" sz="quarter" idx="10"/>
          </p:nvPr>
        </p:nvSpPr>
        <p:spPr/>
        <p:txBody>
          <a:bodyPr/>
          <a:lstStyle/>
          <a:p>
            <a:fld id="{B07A1CCC-657F-46AC-9E6C-E2D4AB66F313}" type="slidenum">
              <a:rPr lang="en-US" smtClean="0"/>
              <a:t>15</a:t>
            </a:fld>
            <a:endParaRPr lang="en-US"/>
          </a:p>
        </p:txBody>
      </p:sp>
    </p:spTree>
    <p:extLst>
      <p:ext uri="{BB962C8B-B14F-4D97-AF65-F5344CB8AC3E}">
        <p14:creationId xmlns:p14="http://schemas.microsoft.com/office/powerpoint/2010/main" val="263113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7A1CCC-657F-46AC-9E6C-E2D4AB66F313}" type="slidenum">
              <a:rPr lang="en-US" smtClean="0"/>
              <a:t>16</a:t>
            </a:fld>
            <a:endParaRPr lang="en-US"/>
          </a:p>
        </p:txBody>
      </p:sp>
    </p:spTree>
    <p:extLst>
      <p:ext uri="{BB962C8B-B14F-4D97-AF65-F5344CB8AC3E}">
        <p14:creationId xmlns:p14="http://schemas.microsoft.com/office/powerpoint/2010/main" val="3353330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a:t>
            </a:r>
            <a:endParaRPr lang="en-US" dirty="0"/>
          </a:p>
        </p:txBody>
      </p:sp>
      <p:sp>
        <p:nvSpPr>
          <p:cNvPr id="4" name="Slide Number Placeholder 3"/>
          <p:cNvSpPr>
            <a:spLocks noGrp="1"/>
          </p:cNvSpPr>
          <p:nvPr>
            <p:ph type="sldNum" sz="quarter" idx="10"/>
          </p:nvPr>
        </p:nvSpPr>
        <p:spPr/>
        <p:txBody>
          <a:bodyPr/>
          <a:lstStyle/>
          <a:p>
            <a:fld id="{B07A1CCC-657F-46AC-9E6C-E2D4AB66F313}" type="slidenum">
              <a:rPr lang="en-US" smtClean="0"/>
              <a:t>17</a:t>
            </a:fld>
            <a:endParaRPr lang="en-US"/>
          </a:p>
        </p:txBody>
      </p:sp>
    </p:spTree>
    <p:extLst>
      <p:ext uri="{BB962C8B-B14F-4D97-AF65-F5344CB8AC3E}">
        <p14:creationId xmlns:p14="http://schemas.microsoft.com/office/powerpoint/2010/main" val="882610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9F65080-A2DB-405C-96E1-EE050F6620C8}" type="datetimeFigureOut">
              <a:rPr lang="en-US" smtClean="0"/>
              <a:t>9/28/2013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9F65080-A2DB-405C-96E1-EE050F6620C8}" type="datetimeFigureOut">
              <a:rPr lang="en-US" smtClean="0"/>
              <a:t>9/28/2013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9F65080-A2DB-405C-96E1-EE050F6620C8}" type="datetimeFigureOut">
              <a:rPr lang="en-US" smtClean="0"/>
              <a:t>9/28/2013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t>9/28/2013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t>9/28/2013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F65080-A2DB-405C-96E1-EE050F6620C8}" type="datetimeFigureOut">
              <a:rPr lang="en-US" smtClean="0"/>
              <a:t>9/28/2013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F65080-A2DB-405C-96E1-EE050F6620C8}" type="datetimeFigureOut">
              <a:rPr lang="en-US" smtClean="0"/>
              <a:t>9/28/2013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F65080-A2DB-405C-96E1-EE050F6620C8}" type="datetimeFigureOut">
              <a:rPr lang="en-US" smtClean="0"/>
              <a:t>9/28/2013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F65080-A2DB-405C-96E1-EE050F6620C8}" type="datetimeFigureOut">
              <a:rPr lang="en-US" smtClean="0"/>
              <a:t>9/28/2013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65080-A2DB-405C-96E1-EE050F6620C8}" type="datetimeFigureOut">
              <a:rPr lang="en-US" smtClean="0"/>
              <a:t>9/28/2013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t>9/28/2013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9F65080-A2DB-405C-96E1-EE050F6620C8}" type="datetimeFigureOut">
              <a:rPr lang="en-US" smtClean="0"/>
              <a:t>9/28/2013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t>9/28/2013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t>9/28/2013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t>9/28/2013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534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224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363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07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530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89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989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9F65080-A2DB-405C-96E1-EE050F6620C8}" type="datetimeFigureOut">
              <a:rPr lang="en-US" smtClean="0"/>
              <a:t>9/28/2013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37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390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8269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06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5340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6694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9656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241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964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50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9F65080-A2DB-405C-96E1-EE050F6620C8}" type="datetimeFigureOut">
              <a:rPr lang="en-US" smtClean="0"/>
              <a:t>9/28/2013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568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4462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635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1916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5294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8953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757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3697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0880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83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9F65080-A2DB-405C-96E1-EE050F6620C8}" type="datetimeFigureOut">
              <a:rPr lang="en-US" smtClean="0"/>
              <a:t>9/28/2013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1376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5998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8447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4671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905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7002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6891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0293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290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849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9F65080-A2DB-405C-96E1-EE050F6620C8}" type="datetimeFigureOut">
              <a:rPr lang="en-US" smtClean="0"/>
              <a:t>9/28/2013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9313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0377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880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3694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170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4844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833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9F65080-A2DB-405C-96E1-EE050F6620C8}" type="datetimeFigureOut">
              <a:rPr lang="en-US" smtClean="0"/>
              <a:t>9/28/2013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9F65080-A2DB-405C-96E1-EE050F6620C8}" type="datetimeFigureOut">
              <a:rPr lang="en-US" smtClean="0"/>
              <a:t>9/28/2013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9F65080-A2DB-405C-96E1-EE050F6620C8}" type="datetimeFigureOut">
              <a:rPr lang="en-US" smtClean="0"/>
              <a:t>9/28/2013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Cloudy 2"/>
          <p:cNvPicPr>
            <a:picLocks noChangeAspect="1" noChangeArrowheads="1"/>
          </p:cNvPicPr>
          <p:nvPr/>
        </p:nvPicPr>
        <p:blipFill>
          <a:blip r:embed="rId13"/>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E9F65080-A2DB-405C-96E1-EE050F6620C8}" type="datetimeFigureOut">
              <a:rPr lang="en-US" smtClean="0"/>
              <a:t>9/28/2013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3A654800-F8B2-4C66-B8EF-43112C930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65080-A2DB-405C-96E1-EE050F6620C8}" type="datetimeFigureOut">
              <a:rPr lang="en-US" smtClean="0"/>
              <a:t>9/28/2013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54800-F8B2-4C66-B8EF-43112C930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0415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7058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40780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65080-A2DB-405C-96E1-EE050F6620C8}" type="datetimeFigureOut">
              <a:rPr lang="en-US" smtClean="0">
                <a:solidFill>
                  <a:prstClr val="black">
                    <a:tint val="75000"/>
                  </a:prstClr>
                </a:solidFill>
              </a:rPr>
              <a:pPr/>
              <a:t>9/28/2013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17194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descr="C:\Users\Steven\AppData\Local\Microsoft\Windows\Temporary Internet Files\Content.IE5\EFFO0N50\MP9003169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7315200" cy="54864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p:txBody>
          <a:bodyPr/>
          <a:lstStyle/>
          <a:p>
            <a:r>
              <a:rPr lang="en-US" dirty="0" smtClean="0"/>
              <a:t>“Songs In The Night”</a:t>
            </a:r>
            <a:endParaRPr lang="en-US" dirty="0"/>
          </a:p>
        </p:txBody>
      </p:sp>
      <p:sp>
        <p:nvSpPr>
          <p:cNvPr id="5" name="Subtitle 4"/>
          <p:cNvSpPr>
            <a:spLocks noGrp="1"/>
          </p:cNvSpPr>
          <p:nvPr>
            <p:ph type="subTitle" idx="1"/>
          </p:nvPr>
        </p:nvSpPr>
        <p:spPr/>
        <p:txBody>
          <a:bodyPr/>
          <a:lstStyle/>
          <a:p>
            <a:r>
              <a:rPr lang="en-US" dirty="0" smtClean="0"/>
              <a:t>(part 1)</a:t>
            </a:r>
            <a:endParaRPr lang="en-US" dirty="0"/>
          </a:p>
        </p:txBody>
      </p:sp>
      <p:sp>
        <p:nvSpPr>
          <p:cNvPr id="2" name="TextBox 1"/>
          <p:cNvSpPr txBox="1"/>
          <p:nvPr/>
        </p:nvSpPr>
        <p:spPr>
          <a:xfrm>
            <a:off x="2625023" y="6400800"/>
            <a:ext cx="4093493" cy="369332"/>
          </a:xfrm>
          <a:prstGeom prst="rect">
            <a:avLst/>
          </a:prstGeom>
          <a:noFill/>
        </p:spPr>
        <p:txBody>
          <a:bodyPr wrap="none" rtlCol="0">
            <a:spAutoFit/>
          </a:bodyPr>
          <a:lstStyle/>
          <a:p>
            <a:r>
              <a:rPr lang="en-US" i="1" dirty="0" smtClean="0"/>
              <a:t>All verses are from the </a:t>
            </a:r>
            <a:r>
              <a:rPr lang="en-US" i="1" dirty="0" err="1" smtClean="0"/>
              <a:t>NKJV</a:t>
            </a:r>
            <a:r>
              <a:rPr lang="en-US" i="1" dirty="0" smtClean="0"/>
              <a:t> unless noted.</a:t>
            </a:r>
            <a:endParaRPr lang="en-US" i="1" dirty="0"/>
          </a:p>
        </p:txBody>
      </p:sp>
    </p:spTree>
    <p:extLst>
      <p:ext uri="{BB962C8B-B14F-4D97-AF65-F5344CB8AC3E}">
        <p14:creationId xmlns:p14="http://schemas.microsoft.com/office/powerpoint/2010/main" val="38236263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42</a:t>
            </a:r>
            <a:endParaRPr lang="en-US" dirty="0"/>
          </a:p>
        </p:txBody>
      </p:sp>
      <p:graphicFrame>
        <p:nvGraphicFramePr>
          <p:cNvPr id="4" name="Diagram 3"/>
          <p:cNvGraphicFramePr/>
          <p:nvPr>
            <p:extLst>
              <p:ext uri="{D42A27DB-BD31-4B8C-83A1-F6EECF244321}">
                <p14:modId xmlns:p14="http://schemas.microsoft.com/office/powerpoint/2010/main" val="1496873704"/>
              </p:ext>
            </p:extLst>
          </p:nvPr>
        </p:nvGraphicFramePr>
        <p:xfrm>
          <a:off x="152400" y="304800"/>
          <a:ext cx="8305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429000" y="3276600"/>
            <a:ext cx="1981200" cy="597932"/>
          </a:xfrm>
          <a:prstGeom prst="rect">
            <a:avLst/>
          </a:prstGeom>
          <a:noFill/>
        </p:spPr>
        <p:txBody>
          <a:bodyPr wrap="none" rtlCol="0">
            <a:prstTxWarp prst="textPlain">
              <a:avLst/>
            </a:prstTxWarp>
            <a:spAutoFit/>
          </a:bodyPr>
          <a:lstStyle/>
          <a:p>
            <a:r>
              <a:rPr lang="en-US" dirty="0" smtClean="0">
                <a:solidFill>
                  <a:prstClr val="white"/>
                </a:solidFill>
              </a:rPr>
              <a:t>Circumstances</a:t>
            </a:r>
            <a:endParaRPr lang="en-US" dirty="0">
              <a:solidFill>
                <a:prstClr val="white"/>
              </a:solidFill>
            </a:endParaRPr>
          </a:p>
        </p:txBody>
      </p:sp>
      <p:sp>
        <p:nvSpPr>
          <p:cNvPr id="8" name="TextBox 7"/>
          <p:cNvSpPr txBox="1"/>
          <p:nvPr/>
        </p:nvSpPr>
        <p:spPr>
          <a:xfrm>
            <a:off x="7239000" y="3276600"/>
            <a:ext cx="1371600" cy="1600200"/>
          </a:xfrm>
          <a:prstGeom prst="rect">
            <a:avLst/>
          </a:prstGeom>
          <a:noFill/>
        </p:spPr>
        <p:txBody>
          <a:bodyPr wrap="none" rtlCol="0">
            <a:prstTxWarp prst="textSlantDown">
              <a:avLst/>
            </a:prstTxWarp>
            <a:spAutoFit/>
          </a:bodyPr>
          <a:lstStyle/>
          <a:p>
            <a:r>
              <a:rPr lang="en-US" dirty="0" smtClean="0">
                <a:solidFill>
                  <a:prstClr val="white"/>
                </a:solidFill>
              </a:rPr>
              <a:t>Depression</a:t>
            </a:r>
            <a:endParaRPr lang="en-US" dirty="0">
              <a:solidFill>
                <a:prstClr val="white"/>
              </a:solidFill>
            </a:endParaRPr>
          </a:p>
        </p:txBody>
      </p:sp>
      <p:sp>
        <p:nvSpPr>
          <p:cNvPr id="9" name="TextBox 8"/>
          <p:cNvSpPr txBox="1"/>
          <p:nvPr/>
        </p:nvSpPr>
        <p:spPr>
          <a:xfrm>
            <a:off x="4191000" y="4876800"/>
            <a:ext cx="4419600" cy="1938992"/>
          </a:xfrm>
          <a:prstGeom prst="rect">
            <a:avLst/>
          </a:prstGeom>
          <a:noFill/>
        </p:spPr>
        <p:txBody>
          <a:bodyPr wrap="square" rtlCol="0">
            <a:spAutoFit/>
          </a:bodyPr>
          <a:lstStyle/>
          <a:p>
            <a:r>
              <a:rPr lang="en-US" sz="2400" dirty="0" smtClean="0">
                <a:solidFill>
                  <a:srgbClr val="FFC000"/>
                </a:solidFill>
              </a:rPr>
              <a:t>Psalm 42 &amp; 43 show:</a:t>
            </a:r>
          </a:p>
          <a:p>
            <a:pPr marL="457200" indent="-457200">
              <a:buFont typeface="+mj-lt"/>
              <a:buAutoNum type="arabicPeriod" startAt="4"/>
            </a:pPr>
            <a:r>
              <a:rPr lang="en-US" sz="2400" b="1" dirty="0">
                <a:solidFill>
                  <a:prstClr val="white"/>
                </a:solidFill>
              </a:rPr>
              <a:t>W</a:t>
            </a:r>
            <a:r>
              <a:rPr lang="en-US" sz="2400" b="1" dirty="0" smtClean="0">
                <a:solidFill>
                  <a:prstClr val="white"/>
                </a:solidFill>
              </a:rPr>
              <a:t>anting vindication against your enemies will not bring you out of grief (42:8, 9, 43:1, 2)</a:t>
            </a:r>
            <a:endParaRPr lang="en-US" sz="2400" b="1" dirty="0">
              <a:solidFill>
                <a:prstClr val="white"/>
              </a:solidFill>
            </a:endParaRPr>
          </a:p>
        </p:txBody>
      </p:sp>
    </p:spTree>
    <p:extLst>
      <p:ext uri="{BB962C8B-B14F-4D97-AF65-F5344CB8AC3E}">
        <p14:creationId xmlns:p14="http://schemas.microsoft.com/office/powerpoint/2010/main" val="4059283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42</a:t>
            </a:r>
            <a:endParaRPr lang="en-US" dirty="0"/>
          </a:p>
        </p:txBody>
      </p:sp>
      <p:graphicFrame>
        <p:nvGraphicFramePr>
          <p:cNvPr id="4" name="Diagram 3"/>
          <p:cNvGraphicFramePr/>
          <p:nvPr>
            <p:extLst>
              <p:ext uri="{D42A27DB-BD31-4B8C-83A1-F6EECF244321}">
                <p14:modId xmlns:p14="http://schemas.microsoft.com/office/powerpoint/2010/main" val="2530880497"/>
              </p:ext>
            </p:extLst>
          </p:nvPr>
        </p:nvGraphicFramePr>
        <p:xfrm>
          <a:off x="152400" y="304800"/>
          <a:ext cx="83058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429000" y="3276600"/>
            <a:ext cx="1981200" cy="597932"/>
          </a:xfrm>
          <a:prstGeom prst="rect">
            <a:avLst/>
          </a:prstGeom>
          <a:noFill/>
        </p:spPr>
        <p:txBody>
          <a:bodyPr wrap="none" rtlCol="0">
            <a:prstTxWarp prst="textPlain">
              <a:avLst/>
            </a:prstTxWarp>
            <a:spAutoFit/>
          </a:bodyPr>
          <a:lstStyle/>
          <a:p>
            <a:r>
              <a:rPr lang="en-US" dirty="0" smtClean="0"/>
              <a:t>Circumstances</a:t>
            </a:r>
            <a:endParaRPr lang="en-US" dirty="0"/>
          </a:p>
        </p:txBody>
      </p:sp>
      <p:sp>
        <p:nvSpPr>
          <p:cNvPr id="8" name="TextBox 7"/>
          <p:cNvSpPr txBox="1"/>
          <p:nvPr/>
        </p:nvSpPr>
        <p:spPr>
          <a:xfrm>
            <a:off x="7239000" y="3276600"/>
            <a:ext cx="1371600" cy="1600200"/>
          </a:xfrm>
          <a:prstGeom prst="rect">
            <a:avLst/>
          </a:prstGeom>
          <a:noFill/>
        </p:spPr>
        <p:txBody>
          <a:bodyPr wrap="none" rtlCol="0">
            <a:prstTxWarp prst="textSlantDown">
              <a:avLst/>
            </a:prstTxWarp>
            <a:spAutoFit/>
          </a:bodyPr>
          <a:lstStyle/>
          <a:p>
            <a:r>
              <a:rPr lang="en-US" dirty="0" smtClean="0"/>
              <a:t>Depression</a:t>
            </a:r>
            <a:endParaRPr lang="en-US" dirty="0"/>
          </a:p>
        </p:txBody>
      </p:sp>
      <p:sp>
        <p:nvSpPr>
          <p:cNvPr id="9" name="TextBox 8"/>
          <p:cNvSpPr txBox="1"/>
          <p:nvPr/>
        </p:nvSpPr>
        <p:spPr>
          <a:xfrm>
            <a:off x="4191000" y="4876800"/>
            <a:ext cx="4419600" cy="1938992"/>
          </a:xfrm>
          <a:prstGeom prst="rect">
            <a:avLst/>
          </a:prstGeom>
          <a:noFill/>
        </p:spPr>
        <p:txBody>
          <a:bodyPr wrap="square" rtlCol="0">
            <a:spAutoFit/>
          </a:bodyPr>
          <a:lstStyle/>
          <a:p>
            <a:r>
              <a:rPr lang="en-US" sz="2400" dirty="0" smtClean="0"/>
              <a:t>“</a:t>
            </a:r>
            <a:r>
              <a:rPr lang="en-US" sz="2400" dirty="0" smtClean="0">
                <a:solidFill>
                  <a:srgbClr val="FFC000"/>
                </a:solidFill>
              </a:rPr>
              <a:t>Why </a:t>
            </a:r>
            <a:r>
              <a:rPr lang="en-US" sz="2400" dirty="0">
                <a:solidFill>
                  <a:srgbClr val="FFC000"/>
                </a:solidFill>
              </a:rPr>
              <a:t>are you cast down, O my soul? And why are you disquieted within me? </a:t>
            </a:r>
            <a:r>
              <a:rPr lang="en-US" sz="2400" dirty="0">
                <a:solidFill>
                  <a:srgbClr val="92D050"/>
                </a:solidFill>
              </a:rPr>
              <a:t>Hope in God, for I shall yet praise Him For the help of His </a:t>
            </a:r>
            <a:r>
              <a:rPr lang="en-US" sz="2400" dirty="0" smtClean="0">
                <a:solidFill>
                  <a:srgbClr val="92D050"/>
                </a:solidFill>
              </a:rPr>
              <a:t>countenance</a:t>
            </a:r>
            <a:r>
              <a:rPr lang="en-US" sz="2400" dirty="0" smtClean="0"/>
              <a:t>” (42:5)</a:t>
            </a:r>
            <a:endParaRPr lang="en-US" sz="2400" dirty="0"/>
          </a:p>
        </p:txBody>
      </p:sp>
    </p:spTree>
    <p:extLst>
      <p:ext uri="{BB962C8B-B14F-4D97-AF65-F5344CB8AC3E}">
        <p14:creationId xmlns:p14="http://schemas.microsoft.com/office/powerpoint/2010/main" val="33567897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42</a:t>
            </a:r>
            <a:endParaRPr lang="en-US" dirty="0"/>
          </a:p>
        </p:txBody>
      </p:sp>
      <p:sp>
        <p:nvSpPr>
          <p:cNvPr id="3" name="Content Placeholder 2"/>
          <p:cNvSpPr>
            <a:spLocks noGrp="1"/>
          </p:cNvSpPr>
          <p:nvPr>
            <p:ph idx="1"/>
          </p:nvPr>
        </p:nvSpPr>
        <p:spPr>
          <a:xfrm>
            <a:off x="457200" y="1600201"/>
            <a:ext cx="8229600" cy="3200400"/>
          </a:xfrm>
        </p:spPr>
        <p:txBody>
          <a:bodyPr>
            <a:normAutofit/>
          </a:bodyPr>
          <a:lstStyle/>
          <a:p>
            <a:r>
              <a:rPr lang="en-US" dirty="0" smtClean="0">
                <a:solidFill>
                  <a:srgbClr val="FFC000"/>
                </a:solidFill>
              </a:rPr>
              <a:t>Self-interrogation</a:t>
            </a:r>
            <a:r>
              <a:rPr lang="en-US" dirty="0" smtClean="0"/>
              <a:t> is good</a:t>
            </a:r>
          </a:p>
          <a:p>
            <a:pPr lvl="1"/>
            <a:r>
              <a:rPr lang="en-US" dirty="0" smtClean="0"/>
              <a:t>But that alone is not the key to dealing with grief</a:t>
            </a:r>
          </a:p>
          <a:p>
            <a:pPr lvl="1"/>
            <a:r>
              <a:rPr lang="en-US" dirty="0" smtClean="0"/>
              <a:t>Tries to pull himself out of his despondency and falls back in it over again (42:6, 11; 43:5)</a:t>
            </a:r>
            <a:endParaRPr lang="en-US" dirty="0"/>
          </a:p>
        </p:txBody>
      </p:sp>
      <p:sp>
        <p:nvSpPr>
          <p:cNvPr id="9" name="TextBox 8"/>
          <p:cNvSpPr txBox="1"/>
          <p:nvPr/>
        </p:nvSpPr>
        <p:spPr>
          <a:xfrm>
            <a:off x="4191000" y="4876800"/>
            <a:ext cx="4419600" cy="1938992"/>
          </a:xfrm>
          <a:prstGeom prst="rect">
            <a:avLst/>
          </a:prstGeom>
          <a:noFill/>
        </p:spPr>
        <p:txBody>
          <a:bodyPr wrap="square" rtlCol="0">
            <a:spAutoFit/>
          </a:bodyPr>
          <a:lstStyle/>
          <a:p>
            <a:r>
              <a:rPr lang="en-US" sz="2400" dirty="0" smtClean="0">
                <a:solidFill>
                  <a:prstClr val="white"/>
                </a:solidFill>
              </a:rPr>
              <a:t>“</a:t>
            </a:r>
            <a:r>
              <a:rPr lang="en-US" sz="2400" dirty="0" smtClean="0">
                <a:solidFill>
                  <a:srgbClr val="FFC000"/>
                </a:solidFill>
              </a:rPr>
              <a:t>Why </a:t>
            </a:r>
            <a:r>
              <a:rPr lang="en-US" sz="2400" dirty="0">
                <a:solidFill>
                  <a:srgbClr val="FFC000"/>
                </a:solidFill>
              </a:rPr>
              <a:t>are you cast down, O my soul? And why are you disquieted within me? </a:t>
            </a:r>
            <a:r>
              <a:rPr lang="en-US" sz="2400" dirty="0">
                <a:solidFill>
                  <a:srgbClr val="92D050"/>
                </a:solidFill>
              </a:rPr>
              <a:t>Hope in God, for I shall yet praise Him For the help of His </a:t>
            </a:r>
            <a:r>
              <a:rPr lang="en-US" sz="2400" dirty="0" smtClean="0">
                <a:solidFill>
                  <a:srgbClr val="92D050"/>
                </a:solidFill>
              </a:rPr>
              <a:t>countenance</a:t>
            </a:r>
            <a:r>
              <a:rPr lang="en-US" sz="2400" dirty="0" smtClean="0">
                <a:solidFill>
                  <a:prstClr val="white"/>
                </a:solidFill>
              </a:rPr>
              <a:t>” (42:5)</a:t>
            </a:r>
            <a:endParaRPr lang="en-US" sz="2400" dirty="0">
              <a:solidFill>
                <a:prstClr val="white"/>
              </a:solidFill>
            </a:endParaRPr>
          </a:p>
        </p:txBody>
      </p:sp>
      <p:cxnSp>
        <p:nvCxnSpPr>
          <p:cNvPr id="12" name="Elbow Connector 11"/>
          <p:cNvCxnSpPr/>
          <p:nvPr/>
        </p:nvCxnSpPr>
        <p:spPr>
          <a:xfrm>
            <a:off x="609600" y="1981200"/>
            <a:ext cx="3581400" cy="3505200"/>
          </a:xfrm>
          <a:prstGeom prst="bentConnector3">
            <a:avLst>
              <a:gd name="adj1" fmla="val -5319"/>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48740" y="3974068"/>
            <a:ext cx="3299460" cy="674132"/>
          </a:xfrm>
          <a:prstGeom prst="rect">
            <a:avLst/>
          </a:prstGeom>
          <a:noFill/>
        </p:spPr>
        <p:txBody>
          <a:bodyPr wrap="none" rtlCol="0">
            <a:prstTxWarp prst="textPlain">
              <a:avLst/>
            </a:prstTxWarp>
            <a:spAutoFit/>
          </a:bodyPr>
          <a:lstStyle/>
          <a:p>
            <a:r>
              <a:rPr lang="en-US" dirty="0" smtClean="0"/>
              <a:t>So Then, What Is The Key?</a:t>
            </a:r>
            <a:endParaRPr lang="en-US" dirty="0"/>
          </a:p>
        </p:txBody>
      </p:sp>
    </p:spTree>
    <p:extLst>
      <p:ext uri="{BB962C8B-B14F-4D97-AF65-F5344CB8AC3E}">
        <p14:creationId xmlns:p14="http://schemas.microsoft.com/office/powerpoint/2010/main" val="16050063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42</a:t>
            </a:r>
            <a:endParaRPr lang="en-US" dirty="0"/>
          </a:p>
        </p:txBody>
      </p:sp>
      <p:sp>
        <p:nvSpPr>
          <p:cNvPr id="3" name="Content Placeholder 2"/>
          <p:cNvSpPr>
            <a:spLocks noGrp="1"/>
          </p:cNvSpPr>
          <p:nvPr>
            <p:ph idx="1"/>
          </p:nvPr>
        </p:nvSpPr>
        <p:spPr>
          <a:xfrm>
            <a:off x="457200" y="1600201"/>
            <a:ext cx="8382000" cy="3200400"/>
          </a:xfrm>
        </p:spPr>
        <p:txBody>
          <a:bodyPr>
            <a:normAutofit/>
          </a:bodyPr>
          <a:lstStyle/>
          <a:p>
            <a:r>
              <a:rPr lang="en-US" dirty="0" smtClean="0">
                <a:solidFill>
                  <a:srgbClr val="92D050"/>
                </a:solidFill>
              </a:rPr>
              <a:t>Hope in God!</a:t>
            </a:r>
          </a:p>
          <a:p>
            <a:pPr lvl="1"/>
            <a:r>
              <a:rPr lang="en-US" dirty="0" smtClean="0"/>
              <a:t>Our minds must move away from the circumstance, the pain, the enemies, the emptiness, the loneliness, etc., and </a:t>
            </a:r>
            <a:r>
              <a:rPr lang="en-US" smtClean="0"/>
              <a:t>move </a:t>
            </a:r>
            <a:r>
              <a:rPr lang="en-US" smtClean="0"/>
              <a:t>to something </a:t>
            </a:r>
            <a:r>
              <a:rPr lang="en-US" dirty="0" smtClean="0"/>
              <a:t>else!</a:t>
            </a:r>
          </a:p>
          <a:p>
            <a:pPr lvl="2"/>
            <a:r>
              <a:rPr lang="en-US" dirty="0" smtClean="0"/>
              <a:t>This is what </a:t>
            </a:r>
            <a:r>
              <a:rPr lang="en-US" dirty="0" err="1" smtClean="0"/>
              <a:t>Elihu</a:t>
            </a:r>
            <a:r>
              <a:rPr lang="en-US" dirty="0" smtClean="0"/>
              <a:t> was teaching Job (Job 35:9-14)</a:t>
            </a:r>
            <a:endParaRPr lang="en-US" dirty="0"/>
          </a:p>
        </p:txBody>
      </p:sp>
      <p:sp>
        <p:nvSpPr>
          <p:cNvPr id="9" name="TextBox 8"/>
          <p:cNvSpPr txBox="1"/>
          <p:nvPr/>
        </p:nvSpPr>
        <p:spPr>
          <a:xfrm>
            <a:off x="4191000" y="4876800"/>
            <a:ext cx="4419600" cy="1938992"/>
          </a:xfrm>
          <a:prstGeom prst="rect">
            <a:avLst/>
          </a:prstGeom>
          <a:noFill/>
        </p:spPr>
        <p:txBody>
          <a:bodyPr wrap="square" rtlCol="0">
            <a:spAutoFit/>
          </a:bodyPr>
          <a:lstStyle/>
          <a:p>
            <a:r>
              <a:rPr lang="en-US" sz="2400" dirty="0" smtClean="0">
                <a:solidFill>
                  <a:prstClr val="white"/>
                </a:solidFill>
              </a:rPr>
              <a:t>“</a:t>
            </a:r>
            <a:r>
              <a:rPr lang="en-US" sz="2400" dirty="0" smtClean="0">
                <a:solidFill>
                  <a:srgbClr val="FFC000"/>
                </a:solidFill>
              </a:rPr>
              <a:t>Why </a:t>
            </a:r>
            <a:r>
              <a:rPr lang="en-US" sz="2400" dirty="0">
                <a:solidFill>
                  <a:srgbClr val="FFC000"/>
                </a:solidFill>
              </a:rPr>
              <a:t>are you cast down, O my soul? And why are you disquieted within me? </a:t>
            </a:r>
            <a:r>
              <a:rPr lang="en-US" sz="2400" dirty="0">
                <a:solidFill>
                  <a:srgbClr val="92D050"/>
                </a:solidFill>
              </a:rPr>
              <a:t>Hope in God, for I shall yet praise Him For the help of His </a:t>
            </a:r>
            <a:r>
              <a:rPr lang="en-US" sz="2400" dirty="0" smtClean="0">
                <a:solidFill>
                  <a:srgbClr val="92D050"/>
                </a:solidFill>
              </a:rPr>
              <a:t>countenance</a:t>
            </a:r>
            <a:r>
              <a:rPr lang="en-US" sz="2400" dirty="0" smtClean="0">
                <a:solidFill>
                  <a:prstClr val="white"/>
                </a:solidFill>
              </a:rPr>
              <a:t>” (42:5)</a:t>
            </a:r>
            <a:endParaRPr lang="en-US" sz="2400" dirty="0">
              <a:solidFill>
                <a:prstClr val="white"/>
              </a:solidFill>
            </a:endParaRPr>
          </a:p>
        </p:txBody>
      </p:sp>
      <p:cxnSp>
        <p:nvCxnSpPr>
          <p:cNvPr id="12" name="Elbow Connector 11"/>
          <p:cNvCxnSpPr/>
          <p:nvPr/>
        </p:nvCxnSpPr>
        <p:spPr>
          <a:xfrm rot="16200000" flipH="1">
            <a:off x="402185" y="2493415"/>
            <a:ext cx="3996231" cy="3581400"/>
          </a:xfrm>
          <a:prstGeom prst="bentConnector3">
            <a:avLst>
              <a:gd name="adj1" fmla="val 99958"/>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Steven\AppData\Local\Microsoft\Windows\Temporary Internet Files\Content.IE5\1VYLOMDM\MP90044241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63" y="4876800"/>
            <a:ext cx="1054874" cy="159166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1637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42</a:t>
            </a:r>
            <a:endParaRPr lang="en-US" dirty="0"/>
          </a:p>
        </p:txBody>
      </p:sp>
      <p:sp>
        <p:nvSpPr>
          <p:cNvPr id="3" name="Content Placeholder 2"/>
          <p:cNvSpPr>
            <a:spLocks noGrp="1"/>
          </p:cNvSpPr>
          <p:nvPr>
            <p:ph idx="1"/>
          </p:nvPr>
        </p:nvSpPr>
        <p:spPr>
          <a:xfrm>
            <a:off x="457200" y="1600200"/>
            <a:ext cx="3581400" cy="4246095"/>
          </a:xfrm>
        </p:spPr>
        <p:txBody>
          <a:bodyPr>
            <a:normAutofit fontScale="92500" lnSpcReduction="10000"/>
          </a:bodyPr>
          <a:lstStyle/>
          <a:p>
            <a:r>
              <a:rPr lang="en-US" dirty="0" smtClean="0">
                <a:solidFill>
                  <a:srgbClr val="92D050"/>
                </a:solidFill>
              </a:rPr>
              <a:t>Hope in God!</a:t>
            </a:r>
          </a:p>
          <a:p>
            <a:pPr lvl="1"/>
            <a:r>
              <a:rPr lang="en-US" dirty="0" smtClean="0"/>
              <a:t>Hoping, trusting and waiting on the power and promises of God is what gives us a song in the night</a:t>
            </a:r>
          </a:p>
          <a:p>
            <a:pPr lvl="1"/>
            <a:r>
              <a:rPr lang="en-US" dirty="0"/>
              <a:t>“…The patient in spirit is better than the proud in </a:t>
            </a:r>
            <a:r>
              <a:rPr lang="en-US" dirty="0" smtClean="0"/>
              <a:t>spirit” (Eccl. 7:8)</a:t>
            </a:r>
            <a:endParaRPr lang="en-US" dirty="0"/>
          </a:p>
        </p:txBody>
      </p:sp>
      <p:sp>
        <p:nvSpPr>
          <p:cNvPr id="9" name="TextBox 8"/>
          <p:cNvSpPr txBox="1"/>
          <p:nvPr/>
        </p:nvSpPr>
        <p:spPr>
          <a:xfrm>
            <a:off x="4191000" y="4876800"/>
            <a:ext cx="4419600" cy="1938992"/>
          </a:xfrm>
          <a:prstGeom prst="rect">
            <a:avLst/>
          </a:prstGeom>
          <a:noFill/>
        </p:spPr>
        <p:txBody>
          <a:bodyPr wrap="square" rtlCol="0">
            <a:spAutoFit/>
          </a:bodyPr>
          <a:lstStyle/>
          <a:p>
            <a:r>
              <a:rPr lang="en-US" sz="2400" dirty="0" smtClean="0">
                <a:solidFill>
                  <a:prstClr val="white"/>
                </a:solidFill>
              </a:rPr>
              <a:t>“</a:t>
            </a:r>
            <a:r>
              <a:rPr lang="en-US" sz="2400" dirty="0">
                <a:solidFill>
                  <a:srgbClr val="92D050"/>
                </a:solidFill>
              </a:rPr>
              <a:t>The LORD will command His </a:t>
            </a:r>
            <a:r>
              <a:rPr lang="en-US" sz="2400" dirty="0" err="1">
                <a:solidFill>
                  <a:srgbClr val="92D050"/>
                </a:solidFill>
              </a:rPr>
              <a:t>lovingkindness</a:t>
            </a:r>
            <a:r>
              <a:rPr lang="en-US" sz="2400" dirty="0">
                <a:solidFill>
                  <a:srgbClr val="92D050"/>
                </a:solidFill>
              </a:rPr>
              <a:t> in the daytime, </a:t>
            </a:r>
            <a:r>
              <a:rPr lang="en-US" sz="2400" dirty="0">
                <a:solidFill>
                  <a:srgbClr val="FFFF00"/>
                </a:solidFill>
                <a:effectLst>
                  <a:glow rad="101600">
                    <a:srgbClr val="002060">
                      <a:alpha val="60000"/>
                    </a:srgbClr>
                  </a:glow>
                </a:effectLst>
              </a:rPr>
              <a:t>And in the night His song shall be with me</a:t>
            </a:r>
            <a:r>
              <a:rPr lang="en-US" sz="2400" dirty="0">
                <a:solidFill>
                  <a:srgbClr val="92D050"/>
                </a:solidFill>
              </a:rPr>
              <a:t>—A prayer to the God of my life</a:t>
            </a:r>
            <a:r>
              <a:rPr lang="en-US" sz="2400" dirty="0" smtClean="0">
                <a:solidFill>
                  <a:srgbClr val="92D050"/>
                </a:solidFill>
              </a:rPr>
              <a:t>.” </a:t>
            </a:r>
            <a:r>
              <a:rPr lang="en-US" sz="2400" dirty="0" smtClean="0">
                <a:solidFill>
                  <a:prstClr val="white"/>
                </a:solidFill>
              </a:rPr>
              <a:t>(42:8)</a:t>
            </a:r>
            <a:endParaRPr lang="en-US" sz="2400" dirty="0">
              <a:solidFill>
                <a:prstClr val="white"/>
              </a:solidFill>
            </a:endParaRPr>
          </a:p>
        </p:txBody>
      </p:sp>
      <p:cxnSp>
        <p:nvCxnSpPr>
          <p:cNvPr id="12" name="Elbow Connector 11"/>
          <p:cNvCxnSpPr/>
          <p:nvPr/>
        </p:nvCxnSpPr>
        <p:spPr>
          <a:xfrm rot="16200000" flipH="1">
            <a:off x="402185" y="2493415"/>
            <a:ext cx="3996231" cy="3581400"/>
          </a:xfrm>
          <a:prstGeom prst="bentConnector3">
            <a:avLst>
              <a:gd name="adj1" fmla="val 99958"/>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Steven\AppData\Local\Microsoft\Windows\Temporary Internet Files\Content.IE5\1VYLOMDM\MP90044241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63" y="4876800"/>
            <a:ext cx="1054874" cy="159166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0823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“Whispering Hope”</a:t>
            </a:r>
            <a:br>
              <a:rPr lang="en-US" dirty="0" smtClean="0"/>
            </a:br>
            <a:r>
              <a:rPr lang="en-US" sz="3100" dirty="0" smtClean="0"/>
              <a:t>(</a:t>
            </a:r>
            <a:r>
              <a:rPr lang="en-US" sz="3100" dirty="0" err="1" smtClean="0"/>
              <a:t>Septimus</a:t>
            </a:r>
            <a:r>
              <a:rPr lang="en-US" sz="3100" dirty="0" smtClean="0"/>
              <a:t> Winner, May 11, 1827 – Nov. 22, 1902)</a:t>
            </a:r>
            <a:endParaRPr lang="en-US" sz="3100"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marL="514350" indent="-514350">
              <a:buFont typeface="+mj-lt"/>
              <a:buAutoNum type="arabicPeriod"/>
            </a:pPr>
            <a:r>
              <a:rPr lang="en-US" i="1" dirty="0" smtClean="0"/>
              <a:t>Soft as the voice of an angel, breathing a lesson unheard, Hope with the gentle persuasion, Whispers her comforting word; Wait till the darkness is over, Wait – till life’s tempest is done, Hope for the sunshine tomorrow, After the shower is gone</a:t>
            </a:r>
          </a:p>
          <a:p>
            <a:pPr marL="514350" indent="-514350">
              <a:buFont typeface="+mj-lt"/>
              <a:buAutoNum type="arabicPeriod"/>
            </a:pPr>
            <a:r>
              <a:rPr lang="en-US" i="1" dirty="0" smtClean="0"/>
              <a:t>If in the dusk of the twilight, Dim be the region afar, Will not the deepening darkness Brighten the glimmering star? Then when the night is upon us, Why should the heart sink away? When the dark midnight is over, Watch for the breaking of day.</a:t>
            </a:r>
          </a:p>
          <a:p>
            <a:pPr marL="514350" indent="-514350">
              <a:buFont typeface="+mj-lt"/>
              <a:buAutoNum type="arabicPeriod"/>
            </a:pPr>
            <a:r>
              <a:rPr lang="en-US" i="1" dirty="0" smtClean="0"/>
              <a:t>Hope is an anchor so steadfast, Rends the dark veil for the soul, Whither the Master has entered, Robbing the grave of its goal; Come, then O come glad fruition, Come to my sad weary heart, Come, O Though blest hope of glory, Never, O never depart.</a:t>
            </a:r>
            <a:endParaRPr lang="en-US" i="1" dirty="0"/>
          </a:p>
        </p:txBody>
      </p:sp>
    </p:spTree>
    <p:extLst>
      <p:ext uri="{BB962C8B-B14F-4D97-AF65-F5344CB8AC3E}">
        <p14:creationId xmlns:p14="http://schemas.microsoft.com/office/powerpoint/2010/main" val="42042387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42</a:t>
            </a:r>
            <a:endParaRPr lang="en-US" dirty="0"/>
          </a:p>
        </p:txBody>
      </p:sp>
      <p:sp>
        <p:nvSpPr>
          <p:cNvPr id="3" name="Content Placeholder 2"/>
          <p:cNvSpPr>
            <a:spLocks noGrp="1"/>
          </p:cNvSpPr>
          <p:nvPr>
            <p:ph idx="1"/>
          </p:nvPr>
        </p:nvSpPr>
        <p:spPr>
          <a:xfrm>
            <a:off x="457200" y="1600200"/>
            <a:ext cx="3581400" cy="4246095"/>
          </a:xfrm>
        </p:spPr>
        <p:txBody>
          <a:bodyPr>
            <a:normAutofit/>
          </a:bodyPr>
          <a:lstStyle/>
          <a:p>
            <a:r>
              <a:rPr lang="en-US" dirty="0" smtClean="0">
                <a:solidFill>
                  <a:srgbClr val="92D050"/>
                </a:solidFill>
              </a:rPr>
              <a:t>Hope in God!</a:t>
            </a:r>
          </a:p>
          <a:p>
            <a:pPr lvl="1"/>
            <a:r>
              <a:rPr lang="en-US" dirty="0" smtClean="0"/>
              <a:t>We have only inserted the key and slightly opened the door in this study</a:t>
            </a:r>
          </a:p>
          <a:p>
            <a:pPr lvl="1"/>
            <a:r>
              <a:rPr lang="en-US" dirty="0" smtClean="0"/>
              <a:t>In the next lesson we will walk through!</a:t>
            </a:r>
            <a:endParaRPr lang="en-US" dirty="0"/>
          </a:p>
        </p:txBody>
      </p:sp>
      <p:sp>
        <p:nvSpPr>
          <p:cNvPr id="9" name="TextBox 8"/>
          <p:cNvSpPr txBox="1"/>
          <p:nvPr/>
        </p:nvSpPr>
        <p:spPr>
          <a:xfrm>
            <a:off x="4191000" y="4876800"/>
            <a:ext cx="4419600" cy="1938992"/>
          </a:xfrm>
          <a:prstGeom prst="rect">
            <a:avLst/>
          </a:prstGeom>
          <a:noFill/>
        </p:spPr>
        <p:txBody>
          <a:bodyPr wrap="square" rtlCol="0">
            <a:spAutoFit/>
          </a:bodyPr>
          <a:lstStyle/>
          <a:p>
            <a:r>
              <a:rPr lang="en-US" sz="2400" dirty="0" smtClean="0">
                <a:solidFill>
                  <a:prstClr val="white"/>
                </a:solidFill>
              </a:rPr>
              <a:t>“</a:t>
            </a:r>
            <a:r>
              <a:rPr lang="en-US" sz="2400" dirty="0">
                <a:solidFill>
                  <a:srgbClr val="92D050"/>
                </a:solidFill>
              </a:rPr>
              <a:t>The LORD will command His </a:t>
            </a:r>
            <a:r>
              <a:rPr lang="en-US" sz="2400" dirty="0" err="1">
                <a:solidFill>
                  <a:srgbClr val="92D050"/>
                </a:solidFill>
              </a:rPr>
              <a:t>lovingkindness</a:t>
            </a:r>
            <a:r>
              <a:rPr lang="en-US" sz="2400" dirty="0">
                <a:solidFill>
                  <a:srgbClr val="92D050"/>
                </a:solidFill>
              </a:rPr>
              <a:t> in the daytime, </a:t>
            </a:r>
            <a:r>
              <a:rPr lang="en-US" sz="2400" dirty="0">
                <a:solidFill>
                  <a:srgbClr val="92D050"/>
                </a:solidFill>
                <a:effectLst>
                  <a:glow rad="101600">
                    <a:srgbClr val="002060">
                      <a:alpha val="60000"/>
                    </a:srgbClr>
                  </a:glow>
                </a:effectLst>
              </a:rPr>
              <a:t>And in the night His song shall be with me</a:t>
            </a:r>
            <a:r>
              <a:rPr lang="en-US" sz="2400" dirty="0">
                <a:solidFill>
                  <a:srgbClr val="92D050"/>
                </a:solidFill>
              </a:rPr>
              <a:t>—A prayer to the God of my life</a:t>
            </a:r>
            <a:r>
              <a:rPr lang="en-US" sz="2400" dirty="0" smtClean="0">
                <a:solidFill>
                  <a:srgbClr val="92D050"/>
                </a:solidFill>
              </a:rPr>
              <a:t>.” </a:t>
            </a:r>
            <a:r>
              <a:rPr lang="en-US" sz="2400" dirty="0" smtClean="0">
                <a:solidFill>
                  <a:prstClr val="white"/>
                </a:solidFill>
              </a:rPr>
              <a:t>(42:8)</a:t>
            </a:r>
            <a:endParaRPr lang="en-US" sz="2400" dirty="0">
              <a:solidFill>
                <a:prstClr val="white"/>
              </a:solidFill>
            </a:endParaRPr>
          </a:p>
        </p:txBody>
      </p:sp>
      <p:cxnSp>
        <p:nvCxnSpPr>
          <p:cNvPr id="12" name="Elbow Connector 11"/>
          <p:cNvCxnSpPr/>
          <p:nvPr/>
        </p:nvCxnSpPr>
        <p:spPr>
          <a:xfrm rot="16200000" flipH="1">
            <a:off x="402185" y="2493415"/>
            <a:ext cx="3996231" cy="3581400"/>
          </a:xfrm>
          <a:prstGeom prst="bentConnector3">
            <a:avLst>
              <a:gd name="adj1" fmla="val 99958"/>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Steven\AppData\Local\Microsoft\Windows\Temporary Internet Files\Content.IE5\1VYLOMDM\MP90044241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63" y="4876800"/>
            <a:ext cx="1054874" cy="159166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050" name="Picture 2" descr="C:\Users\Steven\AppData\Local\Microsoft\Windows\Temporary Internet Files\Content.IE5\N6KNGY2F\MP900432756[1].jpg"/>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GlowDiffused intensity="3"/>
                    </a14:imgEffect>
                  </a14:imgLayer>
                </a14:imgProps>
              </a:ext>
              <a:ext uri="{28A0092B-C50C-407E-A947-70E740481C1C}">
                <a14:useLocalDpi xmlns:a14="http://schemas.microsoft.com/office/drawing/2010/main" val="0"/>
              </a:ext>
            </a:extLst>
          </a:blip>
          <a:srcRect/>
          <a:stretch>
            <a:fillRect/>
          </a:stretch>
        </p:blipFill>
        <p:spPr bwMode="auto">
          <a:xfrm>
            <a:off x="5199888" y="1645920"/>
            <a:ext cx="2401824" cy="32004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1951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Have A </a:t>
            </a:r>
            <a:r>
              <a:rPr lang="en-US" i="1" dirty="0" smtClean="0">
                <a:solidFill>
                  <a:srgbClr val="C00000"/>
                </a:solidFill>
              </a:rPr>
              <a:t>Hope In God</a:t>
            </a:r>
            <a:r>
              <a:rPr lang="en-US" dirty="0" smtClean="0"/>
              <a:t>?</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t>Phrase found in five passages</a:t>
            </a:r>
          </a:p>
          <a:p>
            <a:pPr lvl="1"/>
            <a:r>
              <a:rPr lang="en-US" dirty="0" smtClean="0"/>
              <a:t>Three times mentioned in the material we have studied today (Ps. 42:5; 42:11; 43:5)</a:t>
            </a:r>
          </a:p>
          <a:p>
            <a:pPr lvl="1"/>
            <a:r>
              <a:rPr lang="en-US" dirty="0"/>
              <a:t>Psalm 78:7, 8, </a:t>
            </a:r>
            <a:r>
              <a:rPr lang="en-US" dirty="0" smtClean="0"/>
              <a:t>“That </a:t>
            </a:r>
            <a:r>
              <a:rPr lang="en-US" dirty="0"/>
              <a:t>they may set their </a:t>
            </a:r>
            <a:r>
              <a:rPr lang="en-US" dirty="0">
                <a:solidFill>
                  <a:srgbClr val="C00000"/>
                </a:solidFill>
              </a:rPr>
              <a:t>hope in God</a:t>
            </a:r>
            <a:r>
              <a:rPr lang="en-US" dirty="0"/>
              <a:t>, And not forget the works of God, But keep His </a:t>
            </a:r>
            <a:r>
              <a:rPr lang="en-US" dirty="0" smtClean="0"/>
              <a:t>commandments; And </a:t>
            </a:r>
            <a:r>
              <a:rPr lang="en-US" dirty="0"/>
              <a:t>may not be like their fathers, A stubborn and rebellious generation, A generation that did not set its heart aright, And whose spirit was not faithful to </a:t>
            </a:r>
            <a:r>
              <a:rPr lang="en-US" dirty="0" smtClean="0"/>
              <a:t>God.”</a:t>
            </a:r>
          </a:p>
          <a:p>
            <a:pPr lvl="2"/>
            <a:r>
              <a:rPr lang="en-US" dirty="0" smtClean="0"/>
              <a:t>Those who set their hope in God keep His commandments</a:t>
            </a:r>
          </a:p>
          <a:p>
            <a:pPr lvl="2"/>
            <a:r>
              <a:rPr lang="en-US" dirty="0" smtClean="0"/>
              <a:t>Those who do not obey his commandments are considered stubborn and rebellious; they do not have a right heart and their spirit is not faithful!</a:t>
            </a:r>
          </a:p>
          <a:p>
            <a:pPr lvl="1"/>
            <a:r>
              <a:rPr lang="en-US" dirty="0" smtClean="0"/>
              <a:t>Acts 24:15</a:t>
            </a:r>
          </a:p>
        </p:txBody>
      </p:sp>
    </p:spTree>
    <p:extLst>
      <p:ext uri="{BB962C8B-B14F-4D97-AF65-F5344CB8AC3E}">
        <p14:creationId xmlns:p14="http://schemas.microsoft.com/office/powerpoint/2010/main" val="41865520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Will You Set Your Hope In God Today?</a:t>
            </a:r>
            <a:endParaRPr lang="en-US" dirty="0"/>
          </a:p>
        </p:txBody>
      </p:sp>
      <p:sp>
        <p:nvSpPr>
          <p:cNvPr id="3" name="Content Placeholder 2"/>
          <p:cNvSpPr>
            <a:spLocks noGrp="1"/>
          </p:cNvSpPr>
          <p:nvPr>
            <p:ph idx="1"/>
          </p:nvPr>
        </p:nvSpPr>
        <p:spPr>
          <a:xfrm>
            <a:off x="457200" y="1600200"/>
            <a:ext cx="6096000" cy="4953000"/>
          </a:xfrm>
        </p:spPr>
        <p:txBody>
          <a:bodyPr>
            <a:normAutofit fontScale="92500" lnSpcReduction="10000"/>
          </a:bodyPr>
          <a:lstStyle/>
          <a:p>
            <a:r>
              <a:rPr lang="en-US" dirty="0" smtClean="0"/>
              <a:t>By obeying the Lord Jesus Christ (Heb. 5:9)</a:t>
            </a:r>
          </a:p>
          <a:p>
            <a:pPr lvl="1"/>
            <a:r>
              <a:rPr lang="en-US" dirty="0" smtClean="0"/>
              <a:t>Believing He is Lord, the Son of God (Rom. 1:4)</a:t>
            </a:r>
          </a:p>
          <a:p>
            <a:pPr lvl="1"/>
            <a:r>
              <a:rPr lang="en-US" dirty="0" smtClean="0"/>
              <a:t>Confess His Lordship (Rom. 10:9, 10)</a:t>
            </a:r>
          </a:p>
          <a:p>
            <a:pPr lvl="1"/>
            <a:r>
              <a:rPr lang="en-US" dirty="0" smtClean="0"/>
              <a:t>Repent from sin which is the transgression of His law (Rom. 2:4-6)</a:t>
            </a:r>
          </a:p>
          <a:p>
            <a:pPr lvl="1"/>
            <a:r>
              <a:rPr lang="en-US" dirty="0" smtClean="0"/>
              <a:t>Call on His name in water baptism (Rom. 10:12-16; 6:3, 4)</a:t>
            </a:r>
          </a:p>
          <a:p>
            <a:r>
              <a:rPr lang="en-US" dirty="0" smtClean="0"/>
              <a:t>By remaining faithful to God (Ps. 78:8; Rev. 2:25, 26)</a:t>
            </a:r>
            <a:endParaRPr lang="en-US" dirty="0"/>
          </a:p>
        </p:txBody>
      </p:sp>
      <p:pic>
        <p:nvPicPr>
          <p:cNvPr id="3074" name="Picture 2" descr="C:\Users\Steven\AppData\Local\Microsoft\Windows\Temporary Internet Files\Content.IE5\1VYLOMDM\MP90030585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371600"/>
            <a:ext cx="205435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9188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676400"/>
            <a:ext cx="3124200" cy="457200"/>
          </a:xfrm>
          <a:prstGeom prst="rect">
            <a:avLst/>
          </a:prstGeom>
          <a:solidFill>
            <a:schemeClr val="tx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Elihu</a:t>
            </a:r>
            <a:endParaRPr lang="en-US" dirty="0"/>
          </a:p>
        </p:txBody>
      </p:sp>
      <p:sp>
        <p:nvSpPr>
          <p:cNvPr id="3" name="Content Placeholder 2"/>
          <p:cNvSpPr>
            <a:spLocks noGrp="1"/>
          </p:cNvSpPr>
          <p:nvPr>
            <p:ph idx="1"/>
          </p:nvPr>
        </p:nvSpPr>
        <p:spPr>
          <a:xfrm>
            <a:off x="457200" y="1600200"/>
            <a:ext cx="8382000" cy="4525963"/>
          </a:xfrm>
        </p:spPr>
        <p:txBody>
          <a:bodyPr/>
          <a:lstStyle/>
          <a:p>
            <a:r>
              <a:rPr lang="en-US" dirty="0" smtClean="0"/>
              <a:t>“But </a:t>
            </a:r>
            <a:r>
              <a:rPr lang="en-US" dirty="0"/>
              <a:t>no one says, ‘Where is God my Maker, Who gives songs in the </a:t>
            </a:r>
            <a:r>
              <a:rPr lang="en-US" dirty="0" smtClean="0"/>
              <a:t>night” (Job 35:10)</a:t>
            </a:r>
          </a:p>
          <a:p>
            <a:pPr lvl="1"/>
            <a:r>
              <a:rPr lang="en-US" sz="2600" spc="-50" dirty="0" smtClean="0"/>
              <a:t>“That is, none </a:t>
            </a:r>
            <a:r>
              <a:rPr lang="en-US" sz="2600" spc="-50" dirty="0"/>
              <a:t>of the oppressed and downtrodden say. This is the solution which </a:t>
            </a:r>
            <a:r>
              <a:rPr lang="en-US" sz="2600" spc="-50" dirty="0" err="1"/>
              <a:t>Elihu</a:t>
            </a:r>
            <a:r>
              <a:rPr lang="en-US" sz="2600" spc="-50" dirty="0"/>
              <a:t> gives of what appeared so mysterious to Job, and of what </a:t>
            </a:r>
            <a:r>
              <a:rPr lang="en-US" sz="2600" spc="-50" dirty="0" err="1"/>
              <a:t>Elihu</a:t>
            </a:r>
            <a:r>
              <a:rPr lang="en-US" sz="2600" spc="-50" dirty="0"/>
              <a:t> regarded as the source of the bitter complaints of Job. The solution is, that when people are </a:t>
            </a:r>
            <a:r>
              <a:rPr lang="en-US" sz="2600" spc="-50" dirty="0" smtClean="0"/>
              <a:t>oppressed </a:t>
            </a:r>
            <a:r>
              <a:rPr lang="en-US" sz="2600" spc="-50" dirty="0"/>
              <a:t>they do not apply to God with a proper spirit, and look to him that they may find relief. </a:t>
            </a:r>
            <a:r>
              <a:rPr lang="en-US" sz="2600" spc="-50" dirty="0" smtClean="0"/>
              <a:t>…if </a:t>
            </a:r>
            <a:r>
              <a:rPr lang="en-US" sz="2600" spc="-50" dirty="0"/>
              <a:t>when a man was afflicted he would apply to God with a humble and penitent heart, he would hear </a:t>
            </a:r>
            <a:r>
              <a:rPr lang="en-US" sz="2600" spc="-50" dirty="0" smtClean="0"/>
              <a:t>him” </a:t>
            </a:r>
            <a:r>
              <a:rPr lang="en-US" sz="2000" spc="-50" dirty="0" smtClean="0"/>
              <a:t>(Barnes Notes)</a:t>
            </a:r>
            <a:endParaRPr lang="en-US" sz="2000" spc="-50" dirty="0"/>
          </a:p>
        </p:txBody>
      </p:sp>
    </p:spTree>
    <p:extLst>
      <p:ext uri="{BB962C8B-B14F-4D97-AF65-F5344CB8AC3E}">
        <p14:creationId xmlns:p14="http://schemas.microsoft.com/office/powerpoint/2010/main" val="211999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35880" y="2209800"/>
            <a:ext cx="990600" cy="381000"/>
          </a:xfrm>
          <a:prstGeom prst="rect">
            <a:avLst/>
          </a:prstGeom>
          <a:solidFill>
            <a:schemeClr val="tx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819400" y="2209800"/>
            <a:ext cx="1219200" cy="381000"/>
          </a:xfrm>
          <a:prstGeom prst="rect">
            <a:avLst/>
          </a:prstGeom>
          <a:solidFill>
            <a:schemeClr val="tx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Elihu</a:t>
            </a:r>
            <a:endParaRPr lang="en-US" dirty="0"/>
          </a:p>
        </p:txBody>
      </p:sp>
      <p:sp>
        <p:nvSpPr>
          <p:cNvPr id="3" name="Content Placeholder 2"/>
          <p:cNvSpPr>
            <a:spLocks noGrp="1"/>
          </p:cNvSpPr>
          <p:nvPr>
            <p:ph idx="1"/>
          </p:nvPr>
        </p:nvSpPr>
        <p:spPr>
          <a:xfrm>
            <a:off x="457200" y="1600200"/>
            <a:ext cx="8382000" cy="4953000"/>
          </a:xfrm>
        </p:spPr>
        <p:txBody>
          <a:bodyPr/>
          <a:lstStyle/>
          <a:p>
            <a:r>
              <a:rPr lang="en-US" dirty="0" smtClean="0"/>
              <a:t>“But </a:t>
            </a:r>
            <a:r>
              <a:rPr lang="en-US" dirty="0"/>
              <a:t>no one says, ‘Where is God my Maker, Who gives songs in the </a:t>
            </a:r>
            <a:r>
              <a:rPr lang="en-US" dirty="0" smtClean="0"/>
              <a:t>night” (Job 35:10)</a:t>
            </a:r>
          </a:p>
          <a:p>
            <a:pPr lvl="1"/>
            <a:r>
              <a:rPr lang="en-US" dirty="0" smtClean="0"/>
              <a:t>What does </a:t>
            </a:r>
            <a:r>
              <a:rPr lang="en-US" dirty="0" err="1" smtClean="0"/>
              <a:t>Elihu</a:t>
            </a:r>
            <a:r>
              <a:rPr lang="en-US" dirty="0" smtClean="0"/>
              <a:t> mean by “songs in the night”</a:t>
            </a:r>
            <a:r>
              <a:rPr lang="en-US" dirty="0"/>
              <a:t> </a:t>
            </a:r>
            <a:endParaRPr lang="en-US" dirty="0" smtClean="0"/>
          </a:p>
          <a:p>
            <a:pPr lvl="2"/>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haroni" pitchFamily="2" charset="-79"/>
                <a:cs typeface="Aharoni" pitchFamily="2" charset="-79"/>
              </a:rPr>
              <a:t>Night</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dirty="0" smtClean="0"/>
              <a:t>a figure </a:t>
            </a:r>
            <a:r>
              <a:rPr lang="en-US" dirty="0"/>
              <a:t>of </a:t>
            </a:r>
            <a:r>
              <a:rPr lang="en-US" dirty="0" smtClean="0"/>
              <a:t>speech, calamity</a:t>
            </a:r>
          </a:p>
          <a:p>
            <a:pPr lvl="2"/>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“Songs” </a:t>
            </a:r>
            <a:r>
              <a:rPr lang="en-US" dirty="0" smtClean="0"/>
              <a:t>hope, joy and assurance</a:t>
            </a:r>
            <a:endParaRPr lang="en-US" dirty="0"/>
          </a:p>
          <a:p>
            <a:pPr lvl="1"/>
            <a:r>
              <a:rPr lang="en-US" dirty="0" smtClean="0"/>
              <a:t>Is </a:t>
            </a:r>
            <a:r>
              <a:rPr lang="en-US" dirty="0"/>
              <a:t>it possible to have a song </a:t>
            </a:r>
            <a:r>
              <a:rPr lang="en-US" dirty="0" smtClean="0"/>
              <a:t>in calamity?</a:t>
            </a:r>
          </a:p>
          <a:p>
            <a:pPr lvl="1"/>
            <a:r>
              <a:rPr lang="en-US" dirty="0" smtClean="0"/>
              <a:t>How does God give such?</a:t>
            </a:r>
          </a:p>
        </p:txBody>
      </p:sp>
    </p:spTree>
    <p:extLst>
      <p:ext uri="{BB962C8B-B14F-4D97-AF65-F5344CB8AC3E}">
        <p14:creationId xmlns:p14="http://schemas.microsoft.com/office/powerpoint/2010/main" val="138009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Possible?</a:t>
            </a:r>
            <a:endParaRPr lang="en-US" dirty="0"/>
          </a:p>
        </p:txBody>
      </p:sp>
      <p:sp>
        <p:nvSpPr>
          <p:cNvPr id="3" name="Content Placeholder 2"/>
          <p:cNvSpPr>
            <a:spLocks noGrp="1"/>
          </p:cNvSpPr>
          <p:nvPr>
            <p:ph idx="1"/>
          </p:nvPr>
        </p:nvSpPr>
        <p:spPr>
          <a:xfrm>
            <a:off x="457200" y="1295400"/>
            <a:ext cx="8229600" cy="5562600"/>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dirty="0"/>
              <a:t>“Any man can sing in the day. When the cup is full, man draws inspiration from it. When wealth rolls in abundance around him, any man can praise the God who gives a plenteous harvest or sends home a loaded argosy. </a:t>
            </a:r>
            <a:r>
              <a:rPr lang="en-US" dirty="0" smtClean="0"/>
              <a:t>… </a:t>
            </a:r>
            <a:r>
              <a:rPr lang="en-US" dirty="0"/>
              <a:t>It is easy to sing when we can read the notes by daylight; but he is </a:t>
            </a:r>
            <a:r>
              <a:rPr lang="en-US" dirty="0" smtClean="0"/>
              <a:t>skillful </a:t>
            </a:r>
            <a:r>
              <a:rPr lang="en-US" dirty="0"/>
              <a:t>who sings when there is not a ray of light to read by — who sings from his </a:t>
            </a:r>
            <a:r>
              <a:rPr lang="en-US" dirty="0" smtClean="0"/>
              <a:t>heart” </a:t>
            </a:r>
            <a:r>
              <a:rPr lang="en-US" sz="2800" dirty="0" smtClean="0"/>
              <a:t>(Charles Spurgeon, </a:t>
            </a:r>
            <a:r>
              <a:rPr lang="en-US" sz="2800" i="1" dirty="0" smtClean="0"/>
              <a:t>Morning and Evening</a:t>
            </a:r>
            <a:r>
              <a:rPr lang="en-US" sz="2800" dirty="0" smtClean="0"/>
              <a:t>)</a:t>
            </a:r>
            <a:endParaRPr lang="en-US" sz="2800" dirty="0"/>
          </a:p>
        </p:txBody>
      </p:sp>
    </p:spTree>
    <p:extLst>
      <p:ext uri="{BB962C8B-B14F-4D97-AF65-F5344CB8AC3E}">
        <p14:creationId xmlns:p14="http://schemas.microsoft.com/office/powerpoint/2010/main" val="123895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480" y="274638"/>
            <a:ext cx="685800" cy="1143000"/>
          </a:xfrm>
        </p:spPr>
        <p:txBody>
          <a:bodyPr/>
          <a:lstStyle/>
          <a:p>
            <a:r>
              <a:rPr lang="en-US" dirty="0" smtClean="0"/>
              <a:t>Is</a:t>
            </a:r>
            <a:endParaRPr lang="en-US" dirty="0"/>
          </a:p>
        </p:txBody>
      </p:sp>
      <p:sp>
        <p:nvSpPr>
          <p:cNvPr id="3" name="Content Placeholder 2"/>
          <p:cNvSpPr>
            <a:spLocks noGrp="1"/>
          </p:cNvSpPr>
          <p:nvPr>
            <p:ph idx="1"/>
          </p:nvPr>
        </p:nvSpPr>
        <p:spPr/>
        <p:txBody>
          <a:bodyPr/>
          <a:lstStyle/>
          <a:p>
            <a:r>
              <a:rPr lang="en-US" dirty="0" smtClean="0"/>
              <a:t>“You </a:t>
            </a:r>
            <a:r>
              <a:rPr lang="en-US" dirty="0"/>
              <a:t>shall have a song </a:t>
            </a:r>
            <a:r>
              <a:rPr lang="en-US" dirty="0" smtClean="0"/>
              <a:t>as </a:t>
            </a:r>
            <a:r>
              <a:rPr lang="en-US" dirty="0"/>
              <a:t>in the night when a holy festival is kept, And gladness of heart as when one goes with a flute, To come into the mountain of the LORD, To the Mighty One of </a:t>
            </a:r>
            <a:r>
              <a:rPr lang="en-US" dirty="0" smtClean="0"/>
              <a:t>Israel” (Is. 30:29)</a:t>
            </a:r>
          </a:p>
          <a:p>
            <a:r>
              <a:rPr lang="en-US" dirty="0"/>
              <a:t>“But at midnight Paul and Silas were praying and singing hymns to God, and the prisoners were listening to </a:t>
            </a:r>
            <a:r>
              <a:rPr lang="en-US" dirty="0" smtClean="0"/>
              <a:t>them” (Acts 16:25</a:t>
            </a:r>
          </a:p>
          <a:p>
            <a:pPr lvl="1"/>
            <a:r>
              <a:rPr lang="en-US" dirty="0" smtClean="0"/>
              <a:t>Note treatment of in Acts 16:22-24!</a:t>
            </a:r>
            <a:endParaRPr lang="en-US" dirty="0"/>
          </a:p>
        </p:txBody>
      </p:sp>
      <p:sp>
        <p:nvSpPr>
          <p:cNvPr id="4" name="Title 1"/>
          <p:cNvSpPr txBox="1">
            <a:spLocks/>
          </p:cNvSpPr>
          <p:nvPr/>
        </p:nvSpPr>
        <p:spPr bwMode="auto">
          <a:xfrm>
            <a:off x="3230880" y="274320"/>
            <a:ext cx="685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dirty="0" smtClean="0"/>
              <a:t>It</a:t>
            </a:r>
            <a:endParaRPr lang="en-US" dirty="0"/>
          </a:p>
        </p:txBody>
      </p:sp>
      <p:sp>
        <p:nvSpPr>
          <p:cNvPr id="5" name="Title 1"/>
          <p:cNvSpPr txBox="1">
            <a:spLocks/>
          </p:cNvSpPr>
          <p:nvPr/>
        </p:nvSpPr>
        <p:spPr bwMode="auto">
          <a:xfrm>
            <a:off x="3672840" y="274320"/>
            <a:ext cx="251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dirty="0" smtClean="0"/>
              <a:t>Possible</a:t>
            </a:r>
            <a:endParaRPr lang="en-US" dirty="0"/>
          </a:p>
        </p:txBody>
      </p:sp>
      <p:sp>
        <p:nvSpPr>
          <p:cNvPr id="6" name="Title 1"/>
          <p:cNvSpPr txBox="1">
            <a:spLocks/>
          </p:cNvSpPr>
          <p:nvPr/>
        </p:nvSpPr>
        <p:spPr bwMode="auto">
          <a:xfrm>
            <a:off x="5791200" y="274320"/>
            <a:ext cx="685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dirty="0" smtClean="0"/>
              <a:t>?</a:t>
            </a:r>
            <a:endParaRPr lang="en-US" dirty="0"/>
          </a:p>
        </p:txBody>
      </p:sp>
      <p:sp>
        <p:nvSpPr>
          <p:cNvPr id="7" name="Title 1"/>
          <p:cNvSpPr txBox="1">
            <a:spLocks/>
          </p:cNvSpPr>
          <p:nvPr/>
        </p:nvSpPr>
        <p:spPr bwMode="auto">
          <a:xfrm>
            <a:off x="5791200" y="274320"/>
            <a:ext cx="685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dirty="0" smtClean="0"/>
              <a:t>!</a:t>
            </a:r>
            <a:endParaRPr lang="en-US" dirty="0"/>
          </a:p>
        </p:txBody>
      </p:sp>
    </p:spTree>
    <p:extLst>
      <p:ext uri="{BB962C8B-B14F-4D97-AF65-F5344CB8AC3E}">
        <p14:creationId xmlns:p14="http://schemas.microsoft.com/office/powerpoint/2010/main" val="61519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4.72222E-6 -0.00116 L 0.01562 0.01551 C 0.01892 0.01944 0.02395 0.02176 0.02916 0.02176 C 0.03506 0.02176 0.03975 0.01944 0.04305 0.01551 L 0.0592 -0.00116 " pathEditMode="relative" rAng="0" ptsTypes="FffFF">
                                      <p:cBhvr>
                                        <p:cTn id="6" dur="2000" fill="hold"/>
                                        <p:tgtEl>
                                          <p:spTgt spid="2"/>
                                        </p:tgtEl>
                                        <p:attrNameLst>
                                          <p:attrName>ppt_x</p:attrName>
                                          <p:attrName>ppt_y</p:attrName>
                                        </p:attrNameLst>
                                      </p:cBhvr>
                                      <p:rCtr x="2951" y="1134"/>
                                    </p:animMotion>
                                  </p:childTnLst>
                                </p:cTn>
                              </p:par>
                              <p:par>
                                <p:cTn id="7" presetID="37" presetClass="path" presetSubtype="0" accel="50000" decel="50000" fill="hold" grpId="0" nodeType="withEffect">
                                  <p:stCondLst>
                                    <p:cond delay="0"/>
                                  </p:stCondLst>
                                  <p:childTnLst>
                                    <p:animMotion origin="layout" path="M 0.00087 -0.00116 L -0.0125 0.03218 C -0.01528 0.03958 -0.01944 0.04398 -0.02361 0.04398 C -0.02865 0.04398 -0.03264 0.03958 -0.03542 0.03218 L -0.04826 -0.00116 " pathEditMode="relative" rAng="0" ptsTypes="FffFF">
                                      <p:cBhvr>
                                        <p:cTn id="8" dur="2000" fill="hold"/>
                                        <p:tgtEl>
                                          <p:spTgt spid="4"/>
                                        </p:tgtEl>
                                        <p:attrNameLst>
                                          <p:attrName>ppt_x</p:attrName>
                                          <p:attrName>ppt_y</p:attrName>
                                        </p:attrNameLst>
                                      </p:cBhvr>
                                      <p:rCtr x="-2465" y="2245"/>
                                    </p:animMotion>
                                  </p:childTnLst>
                                </p:cTn>
                              </p:par>
                              <p:par>
                                <p:cTn id="9" presetID="45" presetClass="exit" presetSubtype="0" fill="hold" grpId="0" nodeType="withEffect">
                                  <p:stCondLst>
                                    <p:cond delay="0"/>
                                  </p:stCondLst>
                                  <p:childTnLst>
                                    <p:animEffect transition="out" filter="fade">
                                      <p:cBhvr>
                                        <p:cTn id="10" dur="2000"/>
                                        <p:tgtEl>
                                          <p:spTgt spid="6"/>
                                        </p:tgtEl>
                                      </p:cBhvr>
                                    </p:animEffect>
                                    <p:anim calcmode="lin" valueType="num">
                                      <p:cBhvr>
                                        <p:cTn id="11"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 dur="2000"/>
                                        <p:tgtEl>
                                          <p:spTgt spid="6"/>
                                        </p:tgtEl>
                                        <p:attrNameLst>
                                          <p:attrName>ppt_h</p:attrName>
                                        </p:attrNameLst>
                                      </p:cBhvr>
                                      <p:tavLst>
                                        <p:tav tm="0">
                                          <p:val>
                                            <p:strVal val="ppt_h"/>
                                          </p:val>
                                        </p:tav>
                                        <p:tav tm="100000">
                                          <p:val>
                                            <p:strVal val="ppt_h"/>
                                          </p:val>
                                        </p:tav>
                                      </p:tavLst>
                                    </p:anim>
                                    <p:set>
                                      <p:cBhvr>
                                        <p:cTn id="13" dur="1" fill="hold">
                                          <p:stCondLst>
                                            <p:cond delay="1999"/>
                                          </p:stCondLst>
                                        </p:cTn>
                                        <p:tgtEl>
                                          <p:spTgt spid="6"/>
                                        </p:tgtEl>
                                        <p:attrNameLst>
                                          <p:attrName>style.visibility</p:attrName>
                                        </p:attrNameLst>
                                      </p:cBhvr>
                                      <p:to>
                                        <p:strVal val="hidden"/>
                                      </p:to>
                                    </p:set>
                                  </p:childTnLst>
                                </p:cTn>
                              </p:par>
                            </p:childTnLst>
                          </p:cTn>
                        </p:par>
                        <p:par>
                          <p:cTn id="14" fill="hold">
                            <p:stCondLst>
                              <p:cond delay="2000"/>
                            </p:stCondLst>
                            <p:childTnLst>
                              <p:par>
                                <p:cTn id="15" presetID="26"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fade">
                                      <p:cBhvr>
                                        <p:cTn id="34" dur="5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42</a:t>
            </a:r>
            <a:endParaRPr lang="en-US" dirty="0"/>
          </a:p>
        </p:txBody>
      </p:sp>
      <p:sp>
        <p:nvSpPr>
          <p:cNvPr id="3" name="Content Placeholder 2"/>
          <p:cNvSpPr>
            <a:spLocks noGrp="1"/>
          </p:cNvSpPr>
          <p:nvPr>
            <p:ph idx="1"/>
          </p:nvPr>
        </p:nvSpPr>
        <p:spPr/>
        <p:txBody>
          <a:bodyPr/>
          <a:lstStyle/>
          <a:p>
            <a:r>
              <a:rPr lang="en-US" dirty="0" smtClean="0"/>
              <a:t>The picture of feeling alienated from God (42:1, 2)</a:t>
            </a:r>
          </a:p>
          <a:p>
            <a:r>
              <a:rPr lang="en-US" dirty="0" smtClean="0"/>
              <a:t>The deep sorrow from such a state compounded with taunting insults from his enemies (42:3)</a:t>
            </a:r>
          </a:p>
          <a:p>
            <a:r>
              <a:rPr lang="en-US" dirty="0" smtClean="0"/>
              <a:t>Remembering the former times when he was not separated  from the worship, such freedoms seem lost (42:4)</a:t>
            </a:r>
          </a:p>
          <a:p>
            <a:endParaRPr lang="en-US" dirty="0"/>
          </a:p>
        </p:txBody>
      </p:sp>
    </p:spTree>
    <p:extLst>
      <p:ext uri="{BB962C8B-B14F-4D97-AF65-F5344CB8AC3E}">
        <p14:creationId xmlns:p14="http://schemas.microsoft.com/office/powerpoint/2010/main" val="84894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42</a:t>
            </a:r>
            <a:endParaRPr lang="en-US" dirty="0"/>
          </a:p>
        </p:txBody>
      </p:sp>
      <p:graphicFrame>
        <p:nvGraphicFramePr>
          <p:cNvPr id="4" name="Diagram 3"/>
          <p:cNvGraphicFramePr/>
          <p:nvPr>
            <p:extLst>
              <p:ext uri="{D42A27DB-BD31-4B8C-83A1-F6EECF244321}">
                <p14:modId xmlns:p14="http://schemas.microsoft.com/office/powerpoint/2010/main" val="2130966849"/>
              </p:ext>
            </p:extLst>
          </p:nvPr>
        </p:nvGraphicFramePr>
        <p:xfrm>
          <a:off x="152400" y="304800"/>
          <a:ext cx="8305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429000" y="3276600"/>
            <a:ext cx="1981200" cy="597932"/>
          </a:xfrm>
          <a:prstGeom prst="rect">
            <a:avLst/>
          </a:prstGeom>
          <a:noFill/>
        </p:spPr>
        <p:txBody>
          <a:bodyPr wrap="none" rtlCol="0">
            <a:prstTxWarp prst="textPlain">
              <a:avLst/>
            </a:prstTxWarp>
            <a:spAutoFit/>
          </a:bodyPr>
          <a:lstStyle/>
          <a:p>
            <a:r>
              <a:rPr lang="en-US" dirty="0" smtClean="0">
                <a:solidFill>
                  <a:prstClr val="white"/>
                </a:solidFill>
              </a:rPr>
              <a:t>Circumstances</a:t>
            </a:r>
            <a:endParaRPr lang="en-US" dirty="0">
              <a:solidFill>
                <a:prstClr val="white"/>
              </a:solidFill>
            </a:endParaRPr>
          </a:p>
        </p:txBody>
      </p:sp>
      <p:sp>
        <p:nvSpPr>
          <p:cNvPr id="8" name="TextBox 7"/>
          <p:cNvSpPr txBox="1"/>
          <p:nvPr/>
        </p:nvSpPr>
        <p:spPr>
          <a:xfrm>
            <a:off x="7239000" y="3276600"/>
            <a:ext cx="1371600" cy="1600200"/>
          </a:xfrm>
          <a:prstGeom prst="rect">
            <a:avLst/>
          </a:prstGeom>
          <a:noFill/>
        </p:spPr>
        <p:txBody>
          <a:bodyPr wrap="none" rtlCol="0">
            <a:prstTxWarp prst="textSlantDown">
              <a:avLst/>
            </a:prstTxWarp>
            <a:spAutoFit/>
          </a:bodyPr>
          <a:lstStyle/>
          <a:p>
            <a:r>
              <a:rPr lang="en-US" dirty="0" smtClean="0">
                <a:solidFill>
                  <a:prstClr val="white"/>
                </a:solidFill>
              </a:rPr>
              <a:t>Depression</a:t>
            </a:r>
            <a:endParaRPr lang="en-US" dirty="0">
              <a:solidFill>
                <a:prstClr val="white"/>
              </a:solidFill>
            </a:endParaRPr>
          </a:p>
        </p:txBody>
      </p:sp>
      <p:sp>
        <p:nvSpPr>
          <p:cNvPr id="9" name="TextBox 8"/>
          <p:cNvSpPr txBox="1"/>
          <p:nvPr/>
        </p:nvSpPr>
        <p:spPr>
          <a:xfrm>
            <a:off x="4191000" y="4876800"/>
            <a:ext cx="4419600" cy="1569660"/>
          </a:xfrm>
          <a:prstGeom prst="rect">
            <a:avLst/>
          </a:prstGeom>
          <a:noFill/>
        </p:spPr>
        <p:txBody>
          <a:bodyPr wrap="square" rtlCol="0">
            <a:spAutoFit/>
          </a:bodyPr>
          <a:lstStyle/>
          <a:p>
            <a:r>
              <a:rPr lang="en-US" sz="2400" dirty="0" smtClean="0">
                <a:solidFill>
                  <a:srgbClr val="FFC000"/>
                </a:solidFill>
              </a:rPr>
              <a:t>Psalm 42 &amp; 43 show:</a:t>
            </a:r>
          </a:p>
          <a:p>
            <a:pPr marL="457200" indent="-457200">
              <a:buFont typeface="+mj-lt"/>
              <a:buAutoNum type="arabicPeriod"/>
            </a:pPr>
            <a:r>
              <a:rPr lang="en-US" sz="2400" b="1" dirty="0">
                <a:solidFill>
                  <a:prstClr val="white"/>
                </a:solidFill>
              </a:rPr>
              <a:t>D</a:t>
            </a:r>
            <a:r>
              <a:rPr lang="en-US" sz="2400" b="1" dirty="0" smtClean="0">
                <a:solidFill>
                  <a:prstClr val="white"/>
                </a:solidFill>
              </a:rPr>
              <a:t>welling on the raw </a:t>
            </a:r>
            <a:r>
              <a:rPr lang="en-US" sz="2400" b="1" dirty="0" err="1" smtClean="0">
                <a:solidFill>
                  <a:prstClr val="white"/>
                </a:solidFill>
              </a:rPr>
              <a:t>circum</a:t>
            </a:r>
            <a:r>
              <a:rPr lang="en-US" sz="2400" b="1" dirty="0" smtClean="0">
                <a:solidFill>
                  <a:prstClr val="white"/>
                </a:solidFill>
              </a:rPr>
              <a:t>-stances that caused suffering will not lift you out of grief</a:t>
            </a:r>
            <a:endParaRPr lang="en-US" sz="2400" b="1" dirty="0">
              <a:solidFill>
                <a:prstClr val="white"/>
              </a:solidFill>
            </a:endParaRPr>
          </a:p>
        </p:txBody>
      </p:sp>
      <p:sp>
        <p:nvSpPr>
          <p:cNvPr id="3" name="TextBox 2"/>
          <p:cNvSpPr txBox="1"/>
          <p:nvPr/>
        </p:nvSpPr>
        <p:spPr>
          <a:xfrm>
            <a:off x="5791200" y="1386840"/>
            <a:ext cx="3124200" cy="1323439"/>
          </a:xfrm>
          <a:prstGeom prst="rect">
            <a:avLst/>
          </a:prstGeom>
          <a:noFill/>
        </p:spPr>
        <p:txBody>
          <a:bodyPr wrap="square" rtlCol="0">
            <a:spAutoFit/>
          </a:bodyPr>
          <a:lstStyle/>
          <a:p>
            <a:r>
              <a:rPr lang="en-US" sz="2000" dirty="0" smtClean="0"/>
              <a:t>“Why </a:t>
            </a:r>
            <a:r>
              <a:rPr lang="en-US" sz="2000" dirty="0"/>
              <a:t>are you cast down, O my soul? And why are you disquieted within me</a:t>
            </a:r>
            <a:r>
              <a:rPr lang="en-US" sz="2000" dirty="0" smtClean="0"/>
              <a:t>?” (Ps. 42:5)</a:t>
            </a:r>
            <a:endParaRPr lang="en-US" sz="2000" dirty="0"/>
          </a:p>
        </p:txBody>
      </p:sp>
    </p:spTree>
    <p:extLst>
      <p:ext uri="{BB962C8B-B14F-4D97-AF65-F5344CB8AC3E}">
        <p14:creationId xmlns:p14="http://schemas.microsoft.com/office/powerpoint/2010/main" val="1047407339"/>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59F687B-B222-485A-BBA8-21A1DC426B6A}"/>
                                            </p:graphicEl>
                                          </p:spTgt>
                                        </p:tgtEl>
                                        <p:attrNameLst>
                                          <p:attrName>style.visibility</p:attrName>
                                        </p:attrNameLst>
                                      </p:cBhvr>
                                      <p:to>
                                        <p:strVal val="visible"/>
                                      </p:to>
                                    </p:set>
                                    <p:animEffect transition="in" filter="fade">
                                      <p:cBhvr>
                                        <p:cTn id="7" dur="500"/>
                                        <p:tgtEl>
                                          <p:spTgt spid="4">
                                            <p:graphicEl>
                                              <a:dgm id="{C59F687B-B222-485A-BBA8-21A1DC426B6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6824C7EE-B552-42DF-BC3A-5719EC49BBDC}"/>
                                            </p:graphicEl>
                                          </p:spTgt>
                                        </p:tgtEl>
                                        <p:attrNameLst>
                                          <p:attrName>style.visibility</p:attrName>
                                        </p:attrNameLst>
                                      </p:cBhvr>
                                      <p:to>
                                        <p:strVal val="visible"/>
                                      </p:to>
                                    </p:set>
                                    <p:animEffect transition="in" filter="fade">
                                      <p:cBhvr>
                                        <p:cTn id="10" dur="500"/>
                                        <p:tgtEl>
                                          <p:spTgt spid="4">
                                            <p:graphicEl>
                                              <a:dgm id="{6824C7EE-B552-42DF-BC3A-5719EC49BBDC}"/>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FB2ED6F6-6F22-45F2-A40A-EA2281309093}"/>
                                            </p:graphicEl>
                                          </p:spTgt>
                                        </p:tgtEl>
                                        <p:attrNameLst>
                                          <p:attrName>style.visibility</p:attrName>
                                        </p:attrNameLst>
                                      </p:cBhvr>
                                      <p:to>
                                        <p:strVal val="visible"/>
                                      </p:to>
                                    </p:set>
                                    <p:animEffect transition="in" filter="fade">
                                      <p:cBhvr>
                                        <p:cTn id="13" dur="500"/>
                                        <p:tgtEl>
                                          <p:spTgt spid="4">
                                            <p:graphicEl>
                                              <a:dgm id="{FB2ED6F6-6F22-45F2-A40A-EA2281309093}"/>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graphicEl>
                                              <a:dgm id="{DDF38024-C345-41C6-BFA3-BAAFEB890423}"/>
                                            </p:graphicEl>
                                          </p:spTgt>
                                        </p:tgtEl>
                                        <p:attrNameLst>
                                          <p:attrName>style.visibility</p:attrName>
                                        </p:attrNameLst>
                                      </p:cBhvr>
                                      <p:to>
                                        <p:strVal val="visible"/>
                                      </p:to>
                                    </p:set>
                                    <p:animEffect transition="in" filter="fade">
                                      <p:cBhvr>
                                        <p:cTn id="16" dur="500"/>
                                        <p:tgtEl>
                                          <p:spTgt spid="4">
                                            <p:graphicEl>
                                              <a:dgm id="{DDF38024-C345-41C6-BFA3-BAAFEB890423}"/>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graphicEl>
                                              <a:dgm id="{8BEC8193-BEE8-4D21-A7CE-D82133F2197D}"/>
                                            </p:graphicEl>
                                          </p:spTgt>
                                        </p:tgtEl>
                                        <p:attrNameLst>
                                          <p:attrName>style.visibility</p:attrName>
                                        </p:attrNameLst>
                                      </p:cBhvr>
                                      <p:to>
                                        <p:strVal val="visible"/>
                                      </p:to>
                                    </p:set>
                                    <p:animEffect transition="in" filter="fade">
                                      <p:cBhvr>
                                        <p:cTn id="19" dur="500"/>
                                        <p:tgtEl>
                                          <p:spTgt spid="4">
                                            <p:graphicEl>
                                              <a:dgm id="{8BEC8193-BEE8-4D21-A7CE-D82133F2197D}"/>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graphicEl>
                                              <a:dgm id="{3F12BF17-672D-43A7-B2FF-69515E2F7A32}"/>
                                            </p:graphicEl>
                                          </p:spTgt>
                                        </p:tgtEl>
                                        <p:attrNameLst>
                                          <p:attrName>style.visibility</p:attrName>
                                        </p:attrNameLst>
                                      </p:cBhvr>
                                      <p:to>
                                        <p:strVal val="visible"/>
                                      </p:to>
                                    </p:set>
                                    <p:animEffect transition="in" filter="fade">
                                      <p:cBhvr>
                                        <p:cTn id="22" dur="500"/>
                                        <p:tgtEl>
                                          <p:spTgt spid="4">
                                            <p:graphicEl>
                                              <a:dgm id="{3F12BF17-672D-43A7-B2FF-69515E2F7A32}"/>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graphicEl>
                                              <a:dgm id="{93DE0CAF-298F-4B0A-BCBA-4F06C2A56393}"/>
                                            </p:graphicEl>
                                          </p:spTgt>
                                        </p:tgtEl>
                                        <p:attrNameLst>
                                          <p:attrName>style.visibility</p:attrName>
                                        </p:attrNameLst>
                                      </p:cBhvr>
                                      <p:to>
                                        <p:strVal val="visible"/>
                                      </p:to>
                                    </p:set>
                                    <p:animEffect transition="in" filter="fade">
                                      <p:cBhvr>
                                        <p:cTn id="25" dur="500"/>
                                        <p:tgtEl>
                                          <p:spTgt spid="4">
                                            <p:graphicEl>
                                              <a:dgm id="{93DE0CAF-298F-4B0A-BCBA-4F06C2A56393}"/>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1AF8FF9B-4F00-40D7-9D88-2111A89223F1}"/>
                                            </p:graphicEl>
                                          </p:spTgt>
                                        </p:tgtEl>
                                        <p:attrNameLst>
                                          <p:attrName>style.visibility</p:attrName>
                                        </p:attrNameLst>
                                      </p:cBhvr>
                                      <p:to>
                                        <p:strVal val="visible"/>
                                      </p:to>
                                    </p:set>
                                    <p:animEffect transition="in" filter="fade">
                                      <p:cBhvr>
                                        <p:cTn id="28" dur="500"/>
                                        <p:tgtEl>
                                          <p:spTgt spid="4">
                                            <p:graphicEl>
                                              <a:dgm id="{1AF8FF9B-4F00-40D7-9D88-2111A89223F1}"/>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EC1E364C-0A74-4E9F-8552-431745CC18B9}"/>
                                            </p:graphicEl>
                                          </p:spTgt>
                                        </p:tgtEl>
                                        <p:attrNameLst>
                                          <p:attrName>style.visibility</p:attrName>
                                        </p:attrNameLst>
                                      </p:cBhvr>
                                      <p:to>
                                        <p:strVal val="visible"/>
                                      </p:to>
                                    </p:set>
                                    <p:animEffect transition="in" filter="fade">
                                      <p:cBhvr>
                                        <p:cTn id="31" dur="500"/>
                                        <p:tgtEl>
                                          <p:spTgt spid="4">
                                            <p:graphicEl>
                                              <a:dgm id="{EC1E364C-0A74-4E9F-8552-431745CC18B9}"/>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55E576E3-3E9F-453F-BE35-1451E78613E5}"/>
                                            </p:graphicEl>
                                          </p:spTgt>
                                        </p:tgtEl>
                                        <p:attrNameLst>
                                          <p:attrName>style.visibility</p:attrName>
                                        </p:attrNameLst>
                                      </p:cBhvr>
                                      <p:to>
                                        <p:strVal val="visible"/>
                                      </p:to>
                                    </p:set>
                                    <p:animEffect transition="in" filter="fade">
                                      <p:cBhvr>
                                        <p:cTn id="34" dur="500"/>
                                        <p:tgtEl>
                                          <p:spTgt spid="4">
                                            <p:graphicEl>
                                              <a:dgm id="{55E576E3-3E9F-453F-BE35-1451E78613E5}"/>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graphicEl>
                                              <a:dgm id="{816C5FCA-BD88-4F81-AE11-DDD559001250}"/>
                                            </p:graphicEl>
                                          </p:spTgt>
                                        </p:tgtEl>
                                        <p:attrNameLst>
                                          <p:attrName>style.visibility</p:attrName>
                                        </p:attrNameLst>
                                      </p:cBhvr>
                                      <p:to>
                                        <p:strVal val="visible"/>
                                      </p:to>
                                    </p:set>
                                    <p:animEffect transition="in" filter="fade">
                                      <p:cBhvr>
                                        <p:cTn id="37" dur="500"/>
                                        <p:tgtEl>
                                          <p:spTgt spid="4">
                                            <p:graphicEl>
                                              <a:dgm id="{816C5FCA-BD88-4F81-AE11-DDD559001250}"/>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graphicEl>
                                              <a:dgm id="{5676AF43-2C61-47B3-93F8-A02A0F7B684E}"/>
                                            </p:graphicEl>
                                          </p:spTgt>
                                        </p:tgtEl>
                                        <p:attrNameLst>
                                          <p:attrName>style.visibility</p:attrName>
                                        </p:attrNameLst>
                                      </p:cBhvr>
                                      <p:to>
                                        <p:strVal val="visible"/>
                                      </p:to>
                                    </p:set>
                                    <p:animEffect transition="in" filter="fade">
                                      <p:cBhvr>
                                        <p:cTn id="40" dur="500"/>
                                        <p:tgtEl>
                                          <p:spTgt spid="4">
                                            <p:graphicEl>
                                              <a:dgm id="{5676AF43-2C61-47B3-93F8-A02A0F7B684E}"/>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graphicEl>
                                              <a:dgm id="{17ED1726-41F5-4A2A-BE21-63CD8526A5B4}"/>
                                            </p:graphicEl>
                                          </p:spTgt>
                                        </p:tgtEl>
                                        <p:attrNameLst>
                                          <p:attrName>style.visibility</p:attrName>
                                        </p:attrNameLst>
                                      </p:cBhvr>
                                      <p:to>
                                        <p:strVal val="visible"/>
                                      </p:to>
                                    </p:set>
                                    <p:animEffect transition="in" filter="fade">
                                      <p:cBhvr>
                                        <p:cTn id="43" dur="500"/>
                                        <p:tgtEl>
                                          <p:spTgt spid="4">
                                            <p:graphicEl>
                                              <a:dgm id="{17ED1726-41F5-4A2A-BE21-63CD8526A5B4}"/>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graphicEl>
                                              <a:dgm id="{2A7F6BC4-CC14-421F-B188-863671F7195F}"/>
                                            </p:graphicEl>
                                          </p:spTgt>
                                        </p:tgtEl>
                                        <p:attrNameLst>
                                          <p:attrName>style.visibility</p:attrName>
                                        </p:attrNameLst>
                                      </p:cBhvr>
                                      <p:to>
                                        <p:strVal val="visible"/>
                                      </p:to>
                                    </p:set>
                                    <p:animEffect transition="in" filter="fade">
                                      <p:cBhvr>
                                        <p:cTn id="46" dur="500"/>
                                        <p:tgtEl>
                                          <p:spTgt spid="4">
                                            <p:graphicEl>
                                              <a:dgm id="{2A7F6BC4-CC14-421F-B188-863671F7195F}"/>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graphicEl>
                                              <a:dgm id="{1C2B1522-8984-43B9-BCD2-66EF3FCD404F}"/>
                                            </p:graphicEl>
                                          </p:spTgt>
                                        </p:tgtEl>
                                        <p:attrNameLst>
                                          <p:attrName>style.visibility</p:attrName>
                                        </p:attrNameLst>
                                      </p:cBhvr>
                                      <p:to>
                                        <p:strVal val="visible"/>
                                      </p:to>
                                    </p:set>
                                    <p:animEffect transition="in" filter="fade">
                                      <p:cBhvr>
                                        <p:cTn id="49" dur="500"/>
                                        <p:tgtEl>
                                          <p:spTgt spid="4">
                                            <p:graphicEl>
                                              <a:dgm id="{1C2B1522-8984-43B9-BCD2-66EF3FCD404F}"/>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graphicEl>
                                              <a:dgm id="{4D853091-AC3C-41D8-9ECF-A858294EAB22}"/>
                                            </p:graphicEl>
                                          </p:spTgt>
                                        </p:tgtEl>
                                        <p:attrNameLst>
                                          <p:attrName>style.visibility</p:attrName>
                                        </p:attrNameLst>
                                      </p:cBhvr>
                                      <p:to>
                                        <p:strVal val="visible"/>
                                      </p:to>
                                    </p:set>
                                    <p:animEffect transition="in" filter="fade">
                                      <p:cBhvr>
                                        <p:cTn id="52" dur="500"/>
                                        <p:tgtEl>
                                          <p:spTgt spid="4">
                                            <p:graphicEl>
                                              <a:dgm id="{4D853091-AC3C-41D8-9ECF-A858294EAB22}"/>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30B22D49-223F-4A09-BA92-AB1E6537CF39}"/>
                                            </p:graphicEl>
                                          </p:spTgt>
                                        </p:tgtEl>
                                        <p:attrNameLst>
                                          <p:attrName>style.visibility</p:attrName>
                                        </p:attrNameLst>
                                      </p:cBhvr>
                                      <p:to>
                                        <p:strVal val="visible"/>
                                      </p:to>
                                    </p:set>
                                    <p:animEffect transition="in" filter="fade">
                                      <p:cBhvr>
                                        <p:cTn id="55" dur="500"/>
                                        <p:tgtEl>
                                          <p:spTgt spid="4">
                                            <p:graphicEl>
                                              <a:dgm id="{30B22D49-223F-4A09-BA92-AB1E6537CF39}"/>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
                                            <p:graphicEl>
                                              <a:dgm id="{0AF1373A-ACBC-4DB9-A2F7-6AEE2829F7E6}"/>
                                            </p:graphicEl>
                                          </p:spTgt>
                                        </p:tgtEl>
                                        <p:attrNameLst>
                                          <p:attrName>style.visibility</p:attrName>
                                        </p:attrNameLst>
                                      </p:cBhvr>
                                      <p:to>
                                        <p:strVal val="visible"/>
                                      </p:to>
                                    </p:set>
                                    <p:animEffect transition="in" filter="fade">
                                      <p:cBhvr>
                                        <p:cTn id="58" dur="500"/>
                                        <p:tgtEl>
                                          <p:spTgt spid="4">
                                            <p:graphicEl>
                                              <a:dgm id="{0AF1373A-ACBC-4DB9-A2F7-6AEE2829F7E6}"/>
                                            </p:graphic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
                                            <p:graphicEl>
                                              <a:dgm id="{52043F67-37A1-4C10-9BF9-8E346BC874FA}"/>
                                            </p:graphicEl>
                                          </p:spTgt>
                                        </p:tgtEl>
                                        <p:attrNameLst>
                                          <p:attrName>style.visibility</p:attrName>
                                        </p:attrNameLst>
                                      </p:cBhvr>
                                      <p:to>
                                        <p:strVal val="visible"/>
                                      </p:to>
                                    </p:set>
                                    <p:animEffect transition="in" filter="fade">
                                      <p:cBhvr>
                                        <p:cTn id="61" dur="500"/>
                                        <p:tgtEl>
                                          <p:spTgt spid="4">
                                            <p:graphicEl>
                                              <a:dgm id="{52043F67-37A1-4C10-9BF9-8E346BC874FA}"/>
                                            </p:graphic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
                                            <p:graphicEl>
                                              <a:dgm id="{A3648B07-8821-42E4-88CB-4C19031EB119}"/>
                                            </p:graphicEl>
                                          </p:spTgt>
                                        </p:tgtEl>
                                        <p:attrNameLst>
                                          <p:attrName>style.visibility</p:attrName>
                                        </p:attrNameLst>
                                      </p:cBhvr>
                                      <p:to>
                                        <p:strVal val="visible"/>
                                      </p:to>
                                    </p:set>
                                    <p:animEffect transition="in" filter="fade">
                                      <p:cBhvr>
                                        <p:cTn id="64" dur="500"/>
                                        <p:tgtEl>
                                          <p:spTgt spid="4">
                                            <p:graphicEl>
                                              <a:dgm id="{A3648B07-8821-42E4-88CB-4C19031EB119}"/>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
                                            <p:graphicEl>
                                              <a:dgm id="{53A81DD3-66D6-4758-9043-7146CC0A7FC9}"/>
                                            </p:graphicEl>
                                          </p:spTgt>
                                        </p:tgtEl>
                                        <p:attrNameLst>
                                          <p:attrName>style.visibility</p:attrName>
                                        </p:attrNameLst>
                                      </p:cBhvr>
                                      <p:to>
                                        <p:strVal val="visible"/>
                                      </p:to>
                                    </p:set>
                                    <p:animEffect transition="in" filter="fade">
                                      <p:cBhvr>
                                        <p:cTn id="67" dur="500"/>
                                        <p:tgtEl>
                                          <p:spTgt spid="4">
                                            <p:graphicEl>
                                              <a:dgm id="{53A81DD3-66D6-4758-9043-7146CC0A7FC9}"/>
                                            </p:graphic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
                                            <p:graphicEl>
                                              <a:dgm id="{1EE44234-BCFB-4BB5-9335-791B7FF2696C}"/>
                                            </p:graphicEl>
                                          </p:spTgt>
                                        </p:tgtEl>
                                        <p:attrNameLst>
                                          <p:attrName>style.visibility</p:attrName>
                                        </p:attrNameLst>
                                      </p:cBhvr>
                                      <p:to>
                                        <p:strVal val="visible"/>
                                      </p:to>
                                    </p:set>
                                    <p:animEffect transition="in" filter="fade">
                                      <p:cBhvr>
                                        <p:cTn id="70" dur="500"/>
                                        <p:tgtEl>
                                          <p:spTgt spid="4">
                                            <p:graphicEl>
                                              <a:dgm id="{1EE44234-BCFB-4BB5-9335-791B7FF2696C}"/>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
                                            <p:graphicEl>
                                              <a:dgm id="{FD9792C6-9BD9-4553-872E-3004C1985277}"/>
                                            </p:graphicEl>
                                          </p:spTgt>
                                        </p:tgtEl>
                                        <p:attrNameLst>
                                          <p:attrName>style.visibility</p:attrName>
                                        </p:attrNameLst>
                                      </p:cBhvr>
                                      <p:to>
                                        <p:strVal val="visible"/>
                                      </p:to>
                                    </p:set>
                                    <p:animEffect transition="in" filter="fade">
                                      <p:cBhvr>
                                        <p:cTn id="73" dur="500"/>
                                        <p:tgtEl>
                                          <p:spTgt spid="4">
                                            <p:graphicEl>
                                              <a:dgm id="{FD9792C6-9BD9-4553-872E-3004C1985277}"/>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
                                            <p:graphicEl>
                                              <a:dgm id="{D42E89E9-E632-4A07-8727-317751ACD75F}"/>
                                            </p:graphicEl>
                                          </p:spTgt>
                                        </p:tgtEl>
                                        <p:attrNameLst>
                                          <p:attrName>style.visibility</p:attrName>
                                        </p:attrNameLst>
                                      </p:cBhvr>
                                      <p:to>
                                        <p:strVal val="visible"/>
                                      </p:to>
                                    </p:set>
                                    <p:animEffect transition="in" filter="fade">
                                      <p:cBhvr>
                                        <p:cTn id="76" dur="500"/>
                                        <p:tgtEl>
                                          <p:spTgt spid="4">
                                            <p:graphicEl>
                                              <a:dgm id="{D42E89E9-E632-4A07-8727-317751ACD75F}"/>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
                                            <p:graphicEl>
                                              <a:dgm id="{4393CFE7-5C45-4F47-AA2E-61436712FD8C}"/>
                                            </p:graphicEl>
                                          </p:spTgt>
                                        </p:tgtEl>
                                        <p:attrNameLst>
                                          <p:attrName>style.visibility</p:attrName>
                                        </p:attrNameLst>
                                      </p:cBhvr>
                                      <p:to>
                                        <p:strVal val="visible"/>
                                      </p:to>
                                    </p:set>
                                    <p:animEffect transition="in" filter="fade">
                                      <p:cBhvr>
                                        <p:cTn id="79" dur="500"/>
                                        <p:tgtEl>
                                          <p:spTgt spid="4">
                                            <p:graphicEl>
                                              <a:dgm id="{4393CFE7-5C45-4F47-AA2E-61436712FD8C}"/>
                                            </p:graphic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
                                            <p:graphicEl>
                                              <a:dgm id="{FDE51712-E6A3-489D-BF3F-5523D9DE9B63}"/>
                                            </p:graphicEl>
                                          </p:spTgt>
                                        </p:tgtEl>
                                        <p:attrNameLst>
                                          <p:attrName>style.visibility</p:attrName>
                                        </p:attrNameLst>
                                      </p:cBhvr>
                                      <p:to>
                                        <p:strVal val="visible"/>
                                      </p:to>
                                    </p:set>
                                    <p:animEffect transition="in" filter="fade">
                                      <p:cBhvr>
                                        <p:cTn id="82" dur="500"/>
                                        <p:tgtEl>
                                          <p:spTgt spid="4">
                                            <p:graphicEl>
                                              <a:dgm id="{FDE51712-E6A3-489D-BF3F-5523D9DE9B63}"/>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
                                            <p:graphicEl>
                                              <a:dgm id="{00B777C7-6319-42C5-80A7-A64EAA8FB7BA}"/>
                                            </p:graphicEl>
                                          </p:spTgt>
                                        </p:tgtEl>
                                        <p:attrNameLst>
                                          <p:attrName>style.visibility</p:attrName>
                                        </p:attrNameLst>
                                      </p:cBhvr>
                                      <p:to>
                                        <p:strVal val="visible"/>
                                      </p:to>
                                    </p:set>
                                    <p:animEffect transition="in" filter="fade">
                                      <p:cBhvr>
                                        <p:cTn id="87" dur="500"/>
                                        <p:tgtEl>
                                          <p:spTgt spid="4">
                                            <p:graphicEl>
                                              <a:dgm id="{00B777C7-6319-42C5-80A7-A64EAA8FB7BA}"/>
                                            </p:graphic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
                                            <p:graphicEl>
                                              <a:dgm id="{923806E6-2E5B-4A36-A968-7CF2A401EB45}"/>
                                            </p:graphicEl>
                                          </p:spTgt>
                                        </p:tgtEl>
                                        <p:attrNameLst>
                                          <p:attrName>style.visibility</p:attrName>
                                        </p:attrNameLst>
                                      </p:cBhvr>
                                      <p:to>
                                        <p:strVal val="visible"/>
                                      </p:to>
                                    </p:set>
                                    <p:animEffect transition="in" filter="fade">
                                      <p:cBhvr>
                                        <p:cTn id="90" dur="500"/>
                                        <p:tgtEl>
                                          <p:spTgt spid="4">
                                            <p:graphicEl>
                                              <a:dgm id="{923806E6-2E5B-4A36-A968-7CF2A401EB45}"/>
                                            </p:graphicEl>
                                          </p:spTgt>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
                                            <p:graphicEl>
                                              <a:dgm id="{45D4CDFB-EC73-4704-A36B-CDB9F7510B97}"/>
                                            </p:graphicEl>
                                          </p:spTgt>
                                        </p:tgtEl>
                                        <p:attrNameLst>
                                          <p:attrName>style.visibility</p:attrName>
                                        </p:attrNameLst>
                                      </p:cBhvr>
                                      <p:to>
                                        <p:strVal val="visible"/>
                                      </p:to>
                                    </p:set>
                                    <p:animEffect transition="in" filter="fade">
                                      <p:cBhvr>
                                        <p:cTn id="93" dur="500"/>
                                        <p:tgtEl>
                                          <p:spTgt spid="4">
                                            <p:graphicEl>
                                              <a:dgm id="{45D4CDFB-EC73-4704-A36B-CDB9F7510B97}"/>
                                            </p:graphicEl>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
                                            <p:graphicEl>
                                              <a:dgm id="{E209D5E6-70A1-4BA1-997F-10815B265ADC}"/>
                                            </p:graphicEl>
                                          </p:spTgt>
                                        </p:tgtEl>
                                        <p:attrNameLst>
                                          <p:attrName>style.visibility</p:attrName>
                                        </p:attrNameLst>
                                      </p:cBhvr>
                                      <p:to>
                                        <p:strVal val="visible"/>
                                      </p:to>
                                    </p:set>
                                    <p:animEffect transition="in" filter="fade">
                                      <p:cBhvr>
                                        <p:cTn id="96" dur="500"/>
                                        <p:tgtEl>
                                          <p:spTgt spid="4">
                                            <p:graphicEl>
                                              <a:dgm id="{E209D5E6-70A1-4BA1-997F-10815B265ADC}"/>
                                            </p:graphic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
                                            <p:graphicEl>
                                              <a:dgm id="{620C25E1-8839-4456-8D1A-6A4350A4B668}"/>
                                            </p:graphicEl>
                                          </p:spTgt>
                                        </p:tgtEl>
                                        <p:attrNameLst>
                                          <p:attrName>style.visibility</p:attrName>
                                        </p:attrNameLst>
                                      </p:cBhvr>
                                      <p:to>
                                        <p:strVal val="visible"/>
                                      </p:to>
                                    </p:set>
                                    <p:animEffect transition="in" filter="fade">
                                      <p:cBhvr>
                                        <p:cTn id="99" dur="500"/>
                                        <p:tgtEl>
                                          <p:spTgt spid="4">
                                            <p:graphicEl>
                                              <a:dgm id="{620C25E1-8839-4456-8D1A-6A4350A4B668}"/>
                                            </p:graphicEl>
                                          </p:spTgt>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
                                            <p:graphicEl>
                                              <a:dgm id="{6B2A0520-1262-411F-954B-67E3A5870D8E}"/>
                                            </p:graphicEl>
                                          </p:spTgt>
                                        </p:tgtEl>
                                        <p:attrNameLst>
                                          <p:attrName>style.visibility</p:attrName>
                                        </p:attrNameLst>
                                      </p:cBhvr>
                                      <p:to>
                                        <p:strVal val="visible"/>
                                      </p:to>
                                    </p:set>
                                    <p:animEffect transition="in" filter="fade">
                                      <p:cBhvr>
                                        <p:cTn id="102" dur="500"/>
                                        <p:tgtEl>
                                          <p:spTgt spid="4">
                                            <p:graphicEl>
                                              <a:dgm id="{6B2A0520-1262-411F-954B-67E3A5870D8E}"/>
                                            </p:graphicEl>
                                          </p:spTgt>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
                                            <p:graphicEl>
                                              <a:dgm id="{096D0D1F-59FE-4D73-9E46-7B7A7C5ED9D9}"/>
                                            </p:graphicEl>
                                          </p:spTgt>
                                        </p:tgtEl>
                                        <p:attrNameLst>
                                          <p:attrName>style.visibility</p:attrName>
                                        </p:attrNameLst>
                                      </p:cBhvr>
                                      <p:to>
                                        <p:strVal val="visible"/>
                                      </p:to>
                                    </p:set>
                                    <p:animEffect transition="in" filter="fade">
                                      <p:cBhvr>
                                        <p:cTn id="105" dur="500"/>
                                        <p:tgtEl>
                                          <p:spTgt spid="4">
                                            <p:graphicEl>
                                              <a:dgm id="{096D0D1F-59FE-4D73-9E46-7B7A7C5ED9D9}"/>
                                            </p:graphicEl>
                                          </p:spTgt>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
                                            <p:graphicEl>
                                              <a:dgm id="{4EA91B1E-6CCF-48BA-9201-2ED21C0BEE03}"/>
                                            </p:graphicEl>
                                          </p:spTgt>
                                        </p:tgtEl>
                                        <p:attrNameLst>
                                          <p:attrName>style.visibility</p:attrName>
                                        </p:attrNameLst>
                                      </p:cBhvr>
                                      <p:to>
                                        <p:strVal val="visible"/>
                                      </p:to>
                                    </p:set>
                                    <p:animEffect transition="in" filter="fade">
                                      <p:cBhvr>
                                        <p:cTn id="108" dur="500"/>
                                        <p:tgtEl>
                                          <p:spTgt spid="4">
                                            <p:graphicEl>
                                              <a:dgm id="{4EA91B1E-6CCF-48BA-9201-2ED21C0BEE03}"/>
                                            </p:graphicEl>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
                                            <p:graphicEl>
                                              <a:dgm id="{13F82FC5-465B-4C10-A38B-732B8BEE2239}"/>
                                            </p:graphicEl>
                                          </p:spTgt>
                                        </p:tgtEl>
                                        <p:attrNameLst>
                                          <p:attrName>style.visibility</p:attrName>
                                        </p:attrNameLst>
                                      </p:cBhvr>
                                      <p:to>
                                        <p:strVal val="visible"/>
                                      </p:to>
                                    </p:set>
                                    <p:animEffect transition="in" filter="fade">
                                      <p:cBhvr>
                                        <p:cTn id="111" dur="500"/>
                                        <p:tgtEl>
                                          <p:spTgt spid="4">
                                            <p:graphicEl>
                                              <a:dgm id="{13F82FC5-465B-4C10-A38B-732B8BEE2239}"/>
                                            </p:graphicEl>
                                          </p:spTgt>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
                                            <p:graphicEl>
                                              <a:dgm id="{F1F628CD-8085-439E-AF40-B6CC4745EE71}"/>
                                            </p:graphicEl>
                                          </p:spTgt>
                                        </p:tgtEl>
                                        <p:attrNameLst>
                                          <p:attrName>style.visibility</p:attrName>
                                        </p:attrNameLst>
                                      </p:cBhvr>
                                      <p:to>
                                        <p:strVal val="visible"/>
                                      </p:to>
                                    </p:set>
                                    <p:animEffect transition="in" filter="fade">
                                      <p:cBhvr>
                                        <p:cTn id="114" dur="500"/>
                                        <p:tgtEl>
                                          <p:spTgt spid="4">
                                            <p:graphicEl>
                                              <a:dgm id="{F1F628CD-8085-439E-AF40-B6CC4745EE71}"/>
                                            </p:graphicEl>
                                          </p:spTgt>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
                                            <p:graphicEl>
                                              <a:dgm id="{EB195379-F8AC-4CE8-B72D-80614AC2AC0A}"/>
                                            </p:graphicEl>
                                          </p:spTgt>
                                        </p:tgtEl>
                                        <p:attrNameLst>
                                          <p:attrName>style.visibility</p:attrName>
                                        </p:attrNameLst>
                                      </p:cBhvr>
                                      <p:to>
                                        <p:strVal val="visible"/>
                                      </p:to>
                                    </p:set>
                                    <p:animEffect transition="in" filter="fade">
                                      <p:cBhvr>
                                        <p:cTn id="117" dur="500"/>
                                        <p:tgtEl>
                                          <p:spTgt spid="4">
                                            <p:graphicEl>
                                              <a:dgm id="{EB195379-F8AC-4CE8-B72D-80614AC2AC0A}"/>
                                            </p:graphicEl>
                                          </p:spTgt>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7"/>
                                        </p:tgtEl>
                                        <p:attrNameLst>
                                          <p:attrName>style.visibility</p:attrName>
                                        </p:attrNameLst>
                                      </p:cBhvr>
                                      <p:to>
                                        <p:strVal val="visible"/>
                                      </p:to>
                                    </p:set>
                                    <p:animEffect transition="in" filter="fade">
                                      <p:cBhvr>
                                        <p:cTn id="120" dur="500"/>
                                        <p:tgtEl>
                                          <p:spTgt spid="7"/>
                                        </p:tgtEl>
                                      </p:cBhvr>
                                    </p:animEffect>
                                  </p:childTnLst>
                                </p:cTn>
                              </p:par>
                            </p:childTnLst>
                          </p:cTn>
                        </p:par>
                        <p:par>
                          <p:cTn id="121" fill="hold">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8"/>
                                        </p:tgtEl>
                                        <p:attrNameLst>
                                          <p:attrName>style.visibility</p:attrName>
                                        </p:attrNameLst>
                                      </p:cBhvr>
                                      <p:to>
                                        <p:strVal val="visible"/>
                                      </p:to>
                                    </p:set>
                                    <p:animEffect transition="in" filter="fade">
                                      <p:cBhvr>
                                        <p:cTn id="124" dur="500"/>
                                        <p:tgtEl>
                                          <p:spTgt spid="8"/>
                                        </p:tgtEl>
                                      </p:cBhvr>
                                    </p:animEffect>
                                  </p:childTnLst>
                                </p:cTn>
                              </p:par>
                            </p:childTnLst>
                          </p:cTn>
                        </p:par>
                        <p:par>
                          <p:cTn id="125" fill="hold">
                            <p:stCondLst>
                              <p:cond delay="1000"/>
                            </p:stCondLst>
                            <p:childTnLst>
                              <p:par>
                                <p:cTn id="126" presetID="10" presetClass="entr" presetSubtype="0" fill="hold" grpId="0" nodeType="afterEffect">
                                  <p:stCondLst>
                                    <p:cond delay="0"/>
                                  </p:stCondLst>
                                  <p:childTnLst>
                                    <p:set>
                                      <p:cBhvr>
                                        <p:cTn id="127" dur="1" fill="hold">
                                          <p:stCondLst>
                                            <p:cond delay="0"/>
                                          </p:stCondLst>
                                        </p:cTn>
                                        <p:tgtEl>
                                          <p:spTgt spid="3"/>
                                        </p:tgtEl>
                                        <p:attrNameLst>
                                          <p:attrName>style.visibility</p:attrName>
                                        </p:attrNameLst>
                                      </p:cBhvr>
                                      <p:to>
                                        <p:strVal val="visible"/>
                                      </p:to>
                                    </p:set>
                                    <p:animEffect transition="in" filter="fade">
                                      <p:cBhvr>
                                        <p:cTn id="128" dur="500"/>
                                        <p:tgtEl>
                                          <p:spTgt spid="3"/>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9"/>
                                        </p:tgtEl>
                                        <p:attrNameLst>
                                          <p:attrName>style.visibility</p:attrName>
                                        </p:attrNameLst>
                                      </p:cBhvr>
                                      <p:to>
                                        <p:strVal val="visible"/>
                                      </p:to>
                                    </p:set>
                                    <p:animEffect transition="in" filter="fade">
                                      <p:cBhvr>
                                        <p:cTn id="1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AtOnce" rev="1"/>
        </p:bldSub>
      </p:bldGraphic>
      <p:bldP spid="7" grpId="0"/>
      <p:bldP spid="8" grpId="0"/>
      <p:bldP spid="9"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42</a:t>
            </a:r>
            <a:endParaRPr lang="en-US" dirty="0"/>
          </a:p>
        </p:txBody>
      </p:sp>
      <p:graphicFrame>
        <p:nvGraphicFramePr>
          <p:cNvPr id="4" name="Diagram 3"/>
          <p:cNvGraphicFramePr/>
          <p:nvPr>
            <p:extLst>
              <p:ext uri="{D42A27DB-BD31-4B8C-83A1-F6EECF244321}">
                <p14:modId xmlns:p14="http://schemas.microsoft.com/office/powerpoint/2010/main" val="104322321"/>
              </p:ext>
            </p:extLst>
          </p:nvPr>
        </p:nvGraphicFramePr>
        <p:xfrm>
          <a:off x="152400" y="304800"/>
          <a:ext cx="83058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429000" y="3276600"/>
            <a:ext cx="1981200" cy="597932"/>
          </a:xfrm>
          <a:prstGeom prst="rect">
            <a:avLst/>
          </a:prstGeom>
          <a:noFill/>
        </p:spPr>
        <p:txBody>
          <a:bodyPr wrap="none" rtlCol="0">
            <a:prstTxWarp prst="textPlain">
              <a:avLst/>
            </a:prstTxWarp>
            <a:spAutoFit/>
          </a:bodyPr>
          <a:lstStyle/>
          <a:p>
            <a:r>
              <a:rPr lang="en-US" dirty="0" smtClean="0">
                <a:solidFill>
                  <a:prstClr val="white"/>
                </a:solidFill>
              </a:rPr>
              <a:t>Circumstances</a:t>
            </a:r>
            <a:endParaRPr lang="en-US" dirty="0">
              <a:solidFill>
                <a:prstClr val="white"/>
              </a:solidFill>
            </a:endParaRPr>
          </a:p>
        </p:txBody>
      </p:sp>
      <p:sp>
        <p:nvSpPr>
          <p:cNvPr id="8" name="TextBox 7"/>
          <p:cNvSpPr txBox="1"/>
          <p:nvPr/>
        </p:nvSpPr>
        <p:spPr>
          <a:xfrm>
            <a:off x="7239000" y="3276600"/>
            <a:ext cx="1371600" cy="1600200"/>
          </a:xfrm>
          <a:prstGeom prst="rect">
            <a:avLst/>
          </a:prstGeom>
          <a:noFill/>
        </p:spPr>
        <p:txBody>
          <a:bodyPr wrap="none" rtlCol="0">
            <a:prstTxWarp prst="textSlantDown">
              <a:avLst/>
            </a:prstTxWarp>
            <a:spAutoFit/>
          </a:bodyPr>
          <a:lstStyle/>
          <a:p>
            <a:r>
              <a:rPr lang="en-US" dirty="0" smtClean="0">
                <a:solidFill>
                  <a:prstClr val="white"/>
                </a:solidFill>
              </a:rPr>
              <a:t>Depression</a:t>
            </a:r>
            <a:endParaRPr lang="en-US" dirty="0">
              <a:solidFill>
                <a:prstClr val="white"/>
              </a:solidFill>
            </a:endParaRPr>
          </a:p>
        </p:txBody>
      </p:sp>
      <p:sp>
        <p:nvSpPr>
          <p:cNvPr id="9" name="TextBox 8"/>
          <p:cNvSpPr txBox="1"/>
          <p:nvPr/>
        </p:nvSpPr>
        <p:spPr>
          <a:xfrm>
            <a:off x="4191000" y="4876800"/>
            <a:ext cx="4419600" cy="1569660"/>
          </a:xfrm>
          <a:prstGeom prst="rect">
            <a:avLst/>
          </a:prstGeom>
          <a:noFill/>
        </p:spPr>
        <p:txBody>
          <a:bodyPr wrap="square" rtlCol="0">
            <a:spAutoFit/>
          </a:bodyPr>
          <a:lstStyle/>
          <a:p>
            <a:r>
              <a:rPr lang="en-US" sz="2400" dirty="0" smtClean="0">
                <a:solidFill>
                  <a:srgbClr val="FFC000"/>
                </a:solidFill>
              </a:rPr>
              <a:t>Psalm 42 &amp; 43 show:</a:t>
            </a:r>
          </a:p>
          <a:p>
            <a:pPr marL="457200" indent="-457200">
              <a:buFont typeface="+mj-lt"/>
              <a:buAutoNum type="arabicPeriod" startAt="2"/>
            </a:pPr>
            <a:r>
              <a:rPr lang="en-US" sz="2400" b="1" dirty="0" smtClean="0">
                <a:solidFill>
                  <a:prstClr val="white"/>
                </a:solidFill>
              </a:rPr>
              <a:t>Dwelling on the </a:t>
            </a:r>
            <a:r>
              <a:rPr lang="en-US" sz="2400" b="1" u="sng" dirty="0" smtClean="0">
                <a:solidFill>
                  <a:prstClr val="white"/>
                </a:solidFill>
              </a:rPr>
              <a:t>depth</a:t>
            </a:r>
            <a:r>
              <a:rPr lang="en-US" sz="2400" b="1" dirty="0" smtClean="0">
                <a:solidFill>
                  <a:prstClr val="white"/>
                </a:solidFill>
              </a:rPr>
              <a:t> of your suffering will not lift you out of grief (42:7; Job 6:2, 3)</a:t>
            </a:r>
            <a:endParaRPr lang="en-US" sz="2400" b="1" dirty="0">
              <a:solidFill>
                <a:prstClr val="white"/>
              </a:solidFill>
            </a:endParaRPr>
          </a:p>
        </p:txBody>
      </p:sp>
    </p:spTree>
    <p:extLst>
      <p:ext uri="{BB962C8B-B14F-4D97-AF65-F5344CB8AC3E}">
        <p14:creationId xmlns:p14="http://schemas.microsoft.com/office/powerpoint/2010/main" val="16357699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42</a:t>
            </a:r>
            <a:endParaRPr lang="en-US" dirty="0"/>
          </a:p>
        </p:txBody>
      </p:sp>
      <p:graphicFrame>
        <p:nvGraphicFramePr>
          <p:cNvPr id="4" name="Diagram 3"/>
          <p:cNvGraphicFramePr/>
          <p:nvPr>
            <p:extLst>
              <p:ext uri="{D42A27DB-BD31-4B8C-83A1-F6EECF244321}">
                <p14:modId xmlns:p14="http://schemas.microsoft.com/office/powerpoint/2010/main" val="608941697"/>
              </p:ext>
            </p:extLst>
          </p:nvPr>
        </p:nvGraphicFramePr>
        <p:xfrm>
          <a:off x="152400" y="304800"/>
          <a:ext cx="8305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429000" y="3276600"/>
            <a:ext cx="1981200" cy="597932"/>
          </a:xfrm>
          <a:prstGeom prst="rect">
            <a:avLst/>
          </a:prstGeom>
          <a:noFill/>
        </p:spPr>
        <p:txBody>
          <a:bodyPr wrap="none" rtlCol="0">
            <a:prstTxWarp prst="textPlain">
              <a:avLst/>
            </a:prstTxWarp>
            <a:spAutoFit/>
          </a:bodyPr>
          <a:lstStyle/>
          <a:p>
            <a:r>
              <a:rPr lang="en-US" dirty="0" smtClean="0">
                <a:solidFill>
                  <a:prstClr val="white"/>
                </a:solidFill>
              </a:rPr>
              <a:t>Circumstances</a:t>
            </a:r>
            <a:endParaRPr lang="en-US" dirty="0">
              <a:solidFill>
                <a:prstClr val="white"/>
              </a:solidFill>
            </a:endParaRPr>
          </a:p>
        </p:txBody>
      </p:sp>
      <p:sp>
        <p:nvSpPr>
          <p:cNvPr id="8" name="TextBox 7"/>
          <p:cNvSpPr txBox="1"/>
          <p:nvPr/>
        </p:nvSpPr>
        <p:spPr>
          <a:xfrm>
            <a:off x="7239000" y="3276600"/>
            <a:ext cx="1371600" cy="1600200"/>
          </a:xfrm>
          <a:prstGeom prst="rect">
            <a:avLst/>
          </a:prstGeom>
          <a:noFill/>
        </p:spPr>
        <p:txBody>
          <a:bodyPr wrap="none" rtlCol="0">
            <a:prstTxWarp prst="textSlantDown">
              <a:avLst/>
            </a:prstTxWarp>
            <a:spAutoFit/>
          </a:bodyPr>
          <a:lstStyle/>
          <a:p>
            <a:r>
              <a:rPr lang="en-US" dirty="0" smtClean="0">
                <a:solidFill>
                  <a:prstClr val="white"/>
                </a:solidFill>
              </a:rPr>
              <a:t>Depression</a:t>
            </a:r>
            <a:endParaRPr lang="en-US" dirty="0">
              <a:solidFill>
                <a:prstClr val="white"/>
              </a:solidFill>
            </a:endParaRPr>
          </a:p>
        </p:txBody>
      </p:sp>
      <p:sp>
        <p:nvSpPr>
          <p:cNvPr id="9" name="TextBox 8"/>
          <p:cNvSpPr txBox="1"/>
          <p:nvPr/>
        </p:nvSpPr>
        <p:spPr>
          <a:xfrm>
            <a:off x="4191000" y="4876800"/>
            <a:ext cx="4419600" cy="1569660"/>
          </a:xfrm>
          <a:prstGeom prst="rect">
            <a:avLst/>
          </a:prstGeom>
          <a:noFill/>
        </p:spPr>
        <p:txBody>
          <a:bodyPr wrap="square" rtlCol="0">
            <a:spAutoFit/>
          </a:bodyPr>
          <a:lstStyle/>
          <a:p>
            <a:r>
              <a:rPr lang="en-US" sz="2400" dirty="0" smtClean="0">
                <a:solidFill>
                  <a:srgbClr val="FFC000"/>
                </a:solidFill>
              </a:rPr>
              <a:t>Psalm 42 &amp; 43 show:</a:t>
            </a:r>
          </a:p>
          <a:p>
            <a:pPr marL="457200" indent="-457200">
              <a:buFont typeface="+mj-lt"/>
              <a:buAutoNum type="arabicPeriod" startAt="3"/>
            </a:pPr>
            <a:r>
              <a:rPr lang="en-US" sz="2400" b="1" dirty="0">
                <a:solidFill>
                  <a:prstClr val="white"/>
                </a:solidFill>
              </a:rPr>
              <a:t>R</a:t>
            </a:r>
            <a:r>
              <a:rPr lang="en-US" sz="2400" b="1" dirty="0" smtClean="0">
                <a:solidFill>
                  <a:prstClr val="white"/>
                </a:solidFill>
              </a:rPr>
              <a:t>emembering the way it used to be will not lift you out of grief (42:4; Eccl. 7:10)</a:t>
            </a:r>
            <a:endParaRPr lang="en-US" sz="2400" b="1" dirty="0">
              <a:solidFill>
                <a:prstClr val="white"/>
              </a:solidFill>
            </a:endParaRPr>
          </a:p>
        </p:txBody>
      </p:sp>
    </p:spTree>
    <p:extLst>
      <p:ext uri="{BB962C8B-B14F-4D97-AF65-F5344CB8AC3E}">
        <p14:creationId xmlns:p14="http://schemas.microsoft.com/office/powerpoint/2010/main" val="246242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ark_cloud">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ue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ue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blue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blue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blue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dark_cloud</Template>
  <TotalTime>6057</TotalTime>
  <Words>1561</Words>
  <Application>Microsoft Office PowerPoint</Application>
  <PresentationFormat>On-screen Show (4:3)</PresentationFormat>
  <Paragraphs>123</Paragraphs>
  <Slides>18</Slides>
  <Notes>9</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18</vt:i4>
      </vt:variant>
    </vt:vector>
  </HeadingPairs>
  <TitlesOfParts>
    <vt:vector size="27" baseType="lpstr">
      <vt:lpstr>Arial</vt:lpstr>
      <vt:lpstr>Calibri</vt:lpstr>
      <vt:lpstr>Aharoni</vt:lpstr>
      <vt:lpstr>dark_cloud</vt:lpstr>
      <vt:lpstr>bluegrey</vt:lpstr>
      <vt:lpstr>1_bluegrey</vt:lpstr>
      <vt:lpstr>2_bluegrey</vt:lpstr>
      <vt:lpstr>3_bluegrey</vt:lpstr>
      <vt:lpstr>4_bluegrey</vt:lpstr>
      <vt:lpstr>“Songs In The Night”</vt:lpstr>
      <vt:lpstr>Elihu</vt:lpstr>
      <vt:lpstr>Elihu</vt:lpstr>
      <vt:lpstr>Is It Possible?</vt:lpstr>
      <vt:lpstr>Is</vt:lpstr>
      <vt:lpstr>Psalm 42</vt:lpstr>
      <vt:lpstr>Psalm 42</vt:lpstr>
      <vt:lpstr>Psalm 42</vt:lpstr>
      <vt:lpstr>Psalm 42</vt:lpstr>
      <vt:lpstr>Psalm 42</vt:lpstr>
      <vt:lpstr>Psalm 42</vt:lpstr>
      <vt:lpstr>Psalm 42</vt:lpstr>
      <vt:lpstr>Psalm 42</vt:lpstr>
      <vt:lpstr>Psalm 42</vt:lpstr>
      <vt:lpstr>“Whispering Hope” (Septimus Winner, May 11, 1827 – Nov. 22, 1902)</vt:lpstr>
      <vt:lpstr>Psalm 42</vt:lpstr>
      <vt:lpstr>Do You Have A Hope In God?</vt:lpstr>
      <vt:lpstr>Will You Set Your Hope In God Today?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Grieving Saint</dc:title>
  <dc:creator>Steven J. Wallace</dc:creator>
  <cp:lastModifiedBy>Steven J. Wallace</cp:lastModifiedBy>
  <cp:revision>106</cp:revision>
  <cp:lastPrinted>2012-09-07T22:18:20Z</cp:lastPrinted>
  <dcterms:created xsi:type="dcterms:W3CDTF">2012-08-30T21:40:31Z</dcterms:created>
  <dcterms:modified xsi:type="dcterms:W3CDTF">2013-09-29T04:16:36Z</dcterms:modified>
</cp:coreProperties>
</file>